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0" r:id="rId3"/>
    <p:sldId id="257" r:id="rId4"/>
    <p:sldId id="281" r:id="rId5"/>
    <p:sldId id="282" r:id="rId6"/>
    <p:sldId id="283" r:id="rId7"/>
    <p:sldId id="258" r:id="rId8"/>
    <p:sldId id="291" r:id="rId9"/>
    <p:sldId id="259" r:id="rId10"/>
    <p:sldId id="268" r:id="rId11"/>
    <p:sldId id="260" r:id="rId12"/>
    <p:sldId id="261" r:id="rId13"/>
    <p:sldId id="262" r:id="rId14"/>
    <p:sldId id="263" r:id="rId15"/>
    <p:sldId id="284" r:id="rId16"/>
    <p:sldId id="285" r:id="rId17"/>
    <p:sldId id="286" r:id="rId18"/>
    <p:sldId id="287" r:id="rId19"/>
    <p:sldId id="288" r:id="rId20"/>
    <p:sldId id="265" r:id="rId21"/>
    <p:sldId id="264" r:id="rId22"/>
    <p:sldId id="267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b55210f9-9453-4f53-8051-1b396300311a@IU13.or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I’m the Boss of my Hearing Loss!!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/>
              <a:t>By: EG</a:t>
            </a:r>
          </a:p>
        </p:txBody>
      </p:sp>
    </p:spTree>
    <p:extLst>
      <p:ext uri="{BB962C8B-B14F-4D97-AF65-F5344CB8AC3E}">
        <p14:creationId xmlns:p14="http://schemas.microsoft.com/office/powerpoint/2010/main" val="138281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This is what my hearing aid looks like. It has many parts.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Label the Deaf and Hard of Hearing Equipment">
            <a:extLst>
              <a:ext uri="{FF2B5EF4-FFF2-40B4-BE49-F238E27FC236}">
                <a16:creationId xmlns:a16="http://schemas.microsoft.com/office/drawing/2014/main" id="{650174DB-A53B-4263-B791-88B8BA28B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1"/>
          <a:stretch/>
        </p:blipFill>
        <p:spPr bwMode="auto">
          <a:xfrm>
            <a:off x="2615491" y="2121408"/>
            <a:ext cx="6961017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2ABE4-FF7E-4374-AB8E-472C83525868}"/>
              </a:ext>
            </a:extLst>
          </p:cNvPr>
          <p:cNvSpPr txBox="1"/>
          <p:nvPr/>
        </p:nvSpPr>
        <p:spPr>
          <a:xfrm>
            <a:off x="2896648" y="5830300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Earmold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837D9-A3E6-4B43-B78F-083FB721A30B}"/>
              </a:ext>
            </a:extLst>
          </p:cNvPr>
          <p:cNvSpPr txBox="1"/>
          <p:nvPr/>
        </p:nvSpPr>
        <p:spPr>
          <a:xfrm>
            <a:off x="3107634" y="3791188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A5122-952A-4ECC-9192-36DFAD600705}"/>
              </a:ext>
            </a:extLst>
          </p:cNvPr>
          <p:cNvSpPr txBox="1"/>
          <p:nvPr/>
        </p:nvSpPr>
        <p:spPr>
          <a:xfrm>
            <a:off x="3505200" y="2586966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DC518-FD3C-4DE0-B787-EBF80BA4243D}"/>
              </a:ext>
            </a:extLst>
          </p:cNvPr>
          <p:cNvSpPr txBox="1"/>
          <p:nvPr/>
        </p:nvSpPr>
        <p:spPr>
          <a:xfrm>
            <a:off x="5739097" y="2249478"/>
            <a:ext cx="155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Microphone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6B975-059C-4A62-9737-1CD30EC527C5}"/>
              </a:ext>
            </a:extLst>
          </p:cNvPr>
          <p:cNvSpPr txBox="1"/>
          <p:nvPr/>
        </p:nvSpPr>
        <p:spPr>
          <a:xfrm>
            <a:off x="7718341" y="2692120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04D73-515E-43DC-81A4-47CFE14916FA}"/>
              </a:ext>
            </a:extLst>
          </p:cNvPr>
          <p:cNvSpPr txBox="1"/>
          <p:nvPr/>
        </p:nvSpPr>
        <p:spPr>
          <a:xfrm>
            <a:off x="7231780" y="5632813"/>
            <a:ext cx="155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Battery </a:t>
            </a:r>
          </a:p>
          <a:p>
            <a:pPr algn="ctr"/>
            <a:r>
              <a:rPr lang="en-US" dirty="0"/>
              <a:t>Case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106FB-6AA8-4130-AD0C-D430B4EA5C0B}"/>
              </a:ext>
            </a:extLst>
          </p:cNvPr>
          <p:cNvSpPr/>
          <p:nvPr/>
        </p:nvSpPr>
        <p:spPr>
          <a:xfrm>
            <a:off x="5380383" y="6014966"/>
            <a:ext cx="155050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03867-5A1D-4F8A-A6D7-5693A285F364}"/>
              </a:ext>
            </a:extLst>
          </p:cNvPr>
          <p:cNvSpPr txBox="1"/>
          <p:nvPr/>
        </p:nvSpPr>
        <p:spPr>
          <a:xfrm>
            <a:off x="5380383" y="6136964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Receivers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046B13-18C5-42F3-9BF8-5AB28E1235CB}"/>
              </a:ext>
            </a:extLst>
          </p:cNvPr>
          <p:cNvCxnSpPr>
            <a:cxnSpLocks/>
          </p:cNvCxnSpPr>
          <p:nvPr/>
        </p:nvCxnSpPr>
        <p:spPr>
          <a:xfrm flipV="1">
            <a:off x="5797824" y="5659317"/>
            <a:ext cx="377687" cy="3231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4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Sometimes my Hearing Aid does not work.  That means I need to _____.  I tell ____ when my Battery dies.  I take my Hearing aid off and _______ </a:t>
            </a:r>
          </a:p>
        </p:txBody>
      </p:sp>
    </p:spTree>
    <p:extLst>
      <p:ext uri="{BB962C8B-B14F-4D97-AF65-F5344CB8AC3E}">
        <p14:creationId xmlns:p14="http://schemas.microsoft.com/office/powerpoint/2010/main" val="4898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throw the old battery 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take a new battery from the pack and 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After I peel the paper, I wait for ___ seconds before I put the battery in the Hearing aid.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89FB-E5A2-4334-90F3-F4DE7851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also use A _____ to help me hear the ______ better.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93FBD-860A-4A1C-B399-57604EF66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C371-56FD-4B01-BBAC-43DBC152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9772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 use the ____, each morning I attach the ____ to the bottom of my hearing aids.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7F0B-5E8B-46FC-BEDC-B31A34E6B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2CFA-18DD-4AB5-ADA7-41469C4B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unplug the charging ___, ____, and give it to _______.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FBE6-E59D-4934-B6EC-6F4F44210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F82A-B4FF-4334-BC78-579C5461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if the teacher doesn’t wear it right, I tell her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D3943-9CDA-4158-939D-3AA086CB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5B74A9-C08F-401C-996B-9F728F95BC66}"/>
              </a:ext>
            </a:extLst>
          </p:cNvPr>
          <p:cNvSpPr txBox="1">
            <a:spLocks/>
          </p:cNvSpPr>
          <p:nvPr/>
        </p:nvSpPr>
        <p:spPr>
          <a:xfrm>
            <a:off x="0" y="2537460"/>
            <a:ext cx="121920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Move it up – flip it over - unmute it</a:t>
            </a:r>
          </a:p>
          <a:p>
            <a:r>
              <a:rPr lang="en-US" sz="4000" dirty="0"/>
              <a:t>  Closer to her mouth</a:t>
            </a:r>
          </a:p>
        </p:txBody>
      </p:sp>
    </p:spTree>
    <p:extLst>
      <p:ext uri="{BB962C8B-B14F-4D97-AF65-F5344CB8AC3E}">
        <p14:creationId xmlns:p14="http://schemas.microsoft.com/office/powerpoint/2010/main" val="337097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ED4D-6E8B-4F5A-BFAA-A350E9B2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At the end of the day, I take off the _____, Turn off the ____, and plug it in to _______.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89F52-84BB-4FB1-A4E8-F2BBF25D9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B15B-3C11-4502-9BE8-EC758D4E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name is </a:t>
            </a:r>
            <a:r>
              <a:rPr lang="en-US" dirty="0" err="1"/>
              <a:t>elias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0DFA0-C713-47B1-8062-53A26545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My favorite color is </a:t>
            </a:r>
            <a:r>
              <a:rPr lang="en-US" sz="4500" dirty="0">
                <a:solidFill>
                  <a:srgbClr val="00B050"/>
                </a:solidFill>
              </a:rPr>
              <a:t>GREEN</a:t>
            </a:r>
            <a:r>
              <a:rPr lang="en-US" sz="4500" dirty="0"/>
              <a:t>!</a:t>
            </a:r>
          </a:p>
          <a:p>
            <a:r>
              <a:rPr lang="en-US" sz="4500" dirty="0"/>
              <a:t>I am 6 years old.</a:t>
            </a:r>
          </a:p>
          <a:p>
            <a:r>
              <a:rPr lang="en-US" sz="4500" dirty="0"/>
              <a:t>My favorite superhero is the </a:t>
            </a:r>
            <a:r>
              <a:rPr lang="en-US" sz="4500" dirty="0">
                <a:solidFill>
                  <a:srgbClr val="FF0000"/>
                </a:solidFill>
              </a:rPr>
              <a:t>FLASH</a:t>
            </a:r>
            <a:r>
              <a:rPr lang="en-US" sz="4500" dirty="0"/>
              <a:t>!</a:t>
            </a:r>
          </a:p>
          <a:p>
            <a:r>
              <a:rPr lang="en-US" sz="4500" dirty="0"/>
              <a:t>My favorite sport is soccer!</a:t>
            </a:r>
          </a:p>
        </p:txBody>
      </p:sp>
    </p:spTree>
    <p:extLst>
      <p:ext uri="{BB962C8B-B14F-4D97-AF65-F5344CB8AC3E}">
        <p14:creationId xmlns:p14="http://schemas.microsoft.com/office/powerpoint/2010/main" val="180806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 it’s difficult to hear what people say.  When people cover their mouths, I say “______________!”</a:t>
            </a:r>
          </a:p>
        </p:txBody>
      </p:sp>
      <p:pic>
        <p:nvPicPr>
          <p:cNvPr id="4" name="Content Placeholder 3" descr="cid:b55210f9-9453-4f53-8051-1b396300311a@IU13.org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1" y="2667000"/>
            <a:ext cx="2331322" cy="371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859" y="2547796"/>
            <a:ext cx="2473377" cy="20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0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people whisper, I say</a:t>
            </a:r>
            <a:br>
              <a:rPr lang="en-US" dirty="0"/>
            </a:br>
            <a:r>
              <a:rPr lang="en-US" dirty="0"/>
              <a:t> “_______________!”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9086" y="2411984"/>
            <a:ext cx="3619500" cy="301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716" y="2093977"/>
            <a:ext cx="2346708" cy="19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it’s too noisy, I say</a:t>
            </a:r>
            <a:br>
              <a:rPr lang="en-US" dirty="0"/>
            </a:br>
            <a:r>
              <a:rPr lang="en-US" dirty="0"/>
              <a:t>“_________________!”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430" y="4024973"/>
            <a:ext cx="2752725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50" y="2482155"/>
            <a:ext cx="4961573" cy="2382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4864735"/>
            <a:ext cx="2875597" cy="2081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507" y="2042025"/>
            <a:ext cx="2382245" cy="19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hear better with my________ side. I like when people sit near my _____.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272" y="2245714"/>
            <a:ext cx="2275226" cy="15168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2738629"/>
            <a:ext cx="10058400" cy="40507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4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 not like when people sit near my ________ ear.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82" y="2459490"/>
            <a:ext cx="1381125" cy="828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I have trouble hearing, I need to sit_______ the teacher.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31" y="2443395"/>
            <a:ext cx="2601263" cy="17341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not good to sit far away because __________________!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3" y="2093976"/>
            <a:ext cx="2660754" cy="22147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the teacher writes on the board, It helps when ____________ when she is talking and writing at the same time.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08" y="2458387"/>
            <a:ext cx="2308953" cy="15393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is hard to understand the teacher when she doesn’t ______ When she is talking and writing at the same time.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91" y="2323475"/>
            <a:ext cx="2446270" cy="20362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648312"/>
          </a:xfrm>
        </p:spPr>
        <p:txBody>
          <a:bodyPr>
            <a:normAutofit/>
          </a:bodyPr>
          <a:lstStyle/>
          <a:p>
            <a:r>
              <a:rPr lang="en-US" sz="4400" dirty="0"/>
              <a:t>When The Teacher is talking, I need to be a good listener.  I listen with my ____, with my ____, with a _____ and a______.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833" y="6180944"/>
            <a:ext cx="2697446" cy="31194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d25d30bd-6835-4582-a8a7-fbc93a988358@IU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2748" y="3132944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6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 have a hearing loss. That means I can’t hear that well. </a:t>
            </a:r>
          </a:p>
        </p:txBody>
      </p:sp>
      <p:pic>
        <p:nvPicPr>
          <p:cNvPr id="5" name="Content Placeholder 4" descr="A person sitting on a table&#10;&#10;Description automatically generated">
            <a:extLst>
              <a:ext uri="{FF2B5EF4-FFF2-40B4-BE49-F238E27FC236}">
                <a16:creationId xmlns:a16="http://schemas.microsoft.com/office/drawing/2014/main" id="{4A5D5E07-997A-4811-9EEB-75D38B50F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6762" y="2145324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120833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Sometimes, even when I am being a good listener, I don’t hear things. I ask the teacher:  “____________ please?”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051" y="7331242"/>
            <a:ext cx="4110823" cy="315455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2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am not the only student in the school with Hearing Aids.  My friend ____ has  a hearing aid too.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1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it is too noisy in the hallway and the classroom door is open, I ask my teacher if I can __________. </a:t>
            </a:r>
          </a:p>
        </p:txBody>
      </p:sp>
    </p:spTree>
    <p:extLst>
      <p:ext uri="{BB962C8B-B14F-4D97-AF65-F5344CB8AC3E}">
        <p14:creationId xmlns:p14="http://schemas.microsoft.com/office/powerpoint/2010/main" val="139221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B5E4-1AF2-41B3-BEDA-2C5FE5BE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I’m the boss of my hearing loss!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AC7F2-E992-4A4F-B3DC-29D812F0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I take care of my hearing aids.</a:t>
            </a:r>
          </a:p>
          <a:p>
            <a:r>
              <a:rPr lang="en-US" sz="3000" dirty="0"/>
              <a:t>I take care of my FM.</a:t>
            </a:r>
          </a:p>
          <a:p>
            <a:r>
              <a:rPr lang="en-US" sz="3000" dirty="0"/>
              <a:t>I help the teacher remember to use the FM. </a:t>
            </a:r>
          </a:p>
          <a:p>
            <a:r>
              <a:rPr lang="en-US" sz="3000" dirty="0"/>
              <a:t>I let other people know when I can’t hear.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/>
              <a:t>That’s why I am the </a:t>
            </a:r>
          </a:p>
          <a:p>
            <a:pPr marL="0" indent="0" algn="ctr">
              <a:buNone/>
            </a:pPr>
            <a:r>
              <a:rPr lang="en-US" sz="5400" dirty="0"/>
              <a:t>BOSS OF MY HEARING LOSS!</a:t>
            </a:r>
          </a:p>
        </p:txBody>
      </p:sp>
    </p:spTree>
    <p:extLst>
      <p:ext uri="{BB962C8B-B14F-4D97-AF65-F5344CB8AC3E}">
        <p14:creationId xmlns:p14="http://schemas.microsoft.com/office/powerpoint/2010/main" val="179195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Some people are deaf and some people are hard of hearing.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603F8-3A8C-4262-AFDA-F22D3D0E2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790" y="2666622"/>
            <a:ext cx="5583360" cy="32054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4E509-B682-4FE3-9FD3-796060685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458" y="2047553"/>
            <a:ext cx="3244361" cy="43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1373-B938-4EA1-A053-AFEB957B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Deaf means you can’t hear at all.</a:t>
            </a:r>
            <a:br>
              <a:rPr lang="en-US" dirty="0"/>
            </a:br>
            <a:r>
              <a:rPr lang="en-US" dirty="0"/>
              <a:t>People who are deaf may use sign  language to communicate.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736C2A2-3EA8-4E14-B005-AFD5AD3BD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308" y="2449125"/>
            <a:ext cx="6835384" cy="3924243"/>
          </a:xfrm>
        </p:spPr>
      </p:pic>
    </p:spTree>
    <p:extLst>
      <p:ext uri="{BB962C8B-B14F-4D97-AF65-F5344CB8AC3E}">
        <p14:creationId xmlns:p14="http://schemas.microsoft.com/office/powerpoint/2010/main" val="81079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1373-B938-4EA1-A053-AFEB957B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Hard of Hearing means You can hear a little bit. I am Hard of Hearing.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0F9211-C815-435E-8DEE-5BD90D900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527"/>
          <a:stretch/>
        </p:blipFill>
        <p:spPr>
          <a:xfrm>
            <a:off x="3428900" y="2514795"/>
            <a:ext cx="5334200" cy="3660922"/>
          </a:xfrm>
        </p:spPr>
      </p:pic>
    </p:spTree>
    <p:extLst>
      <p:ext uri="{BB962C8B-B14F-4D97-AF65-F5344CB8AC3E}">
        <p14:creationId xmlns:p14="http://schemas.microsoft.com/office/powerpoint/2010/main" val="111114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09681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I have trouble hearing In my left ear. So I wear one hearing aid.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0A60E9-4642-448D-B5BB-845A2FD3F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1086" y="2088548"/>
            <a:ext cx="3269828" cy="4359771"/>
          </a:xfrm>
        </p:spPr>
      </p:pic>
    </p:spTree>
    <p:extLst>
      <p:ext uri="{BB962C8B-B14F-4D97-AF65-F5344CB8AC3E}">
        <p14:creationId xmlns:p14="http://schemas.microsoft.com/office/powerpoint/2010/main" val="20255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09681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I have No hearing loss In my right ear. So I wear only one wear a hearing aid.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0A60E9-4642-448D-B5BB-845A2FD3F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1086" y="2088548"/>
            <a:ext cx="3269828" cy="4359771"/>
          </a:xfrm>
        </p:spPr>
      </p:pic>
    </p:spTree>
    <p:extLst>
      <p:ext uri="{BB962C8B-B14F-4D97-AF65-F5344CB8AC3E}">
        <p14:creationId xmlns:p14="http://schemas.microsoft.com/office/powerpoint/2010/main" val="361689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My hearing aid helps me hear better. </a:t>
            </a:r>
            <a:br>
              <a:rPr lang="en-US" dirty="0"/>
            </a:br>
            <a:r>
              <a:rPr lang="en-US" dirty="0"/>
              <a:t>it make sounds louder.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icture containing sitting, orange, board, man&#10;&#10;Description automatically generated">
            <a:extLst>
              <a:ext uri="{FF2B5EF4-FFF2-40B4-BE49-F238E27FC236}">
                <a16:creationId xmlns:a16="http://schemas.microsoft.com/office/drawing/2014/main" id="{17A84B70-6BDF-4044-8B78-831D36236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9937" y="212090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22729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528</TotalTime>
  <Words>624</Words>
  <Application>Microsoft Office PowerPoint</Application>
  <PresentationFormat>Widescreen</PresentationFormat>
  <Paragraphs>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Rockwell</vt:lpstr>
      <vt:lpstr>Rockwell Condensed</vt:lpstr>
      <vt:lpstr>Wingdings</vt:lpstr>
      <vt:lpstr>Wood Type</vt:lpstr>
      <vt:lpstr>I’m the Boss of my Hearing Loss!!</vt:lpstr>
      <vt:lpstr>My name is elias!</vt:lpstr>
      <vt:lpstr>I have a hearing loss. That means I can’t hear that well. </vt:lpstr>
      <vt:lpstr>Some people are deaf and some people are hard of hearing. </vt:lpstr>
      <vt:lpstr>Deaf means you can’t hear at all. People who are deaf may use sign  language to communicate. </vt:lpstr>
      <vt:lpstr>Hard of Hearing means You can hear a little bit. I am Hard of Hearing. </vt:lpstr>
      <vt:lpstr> I have trouble hearing In my left ear. So I wear one hearing aid.   </vt:lpstr>
      <vt:lpstr> I have No hearing loss In my right ear. So I wear only one wear a hearing aid.   </vt:lpstr>
      <vt:lpstr> My hearing aid helps me hear better.  it make sounds louder.  </vt:lpstr>
      <vt:lpstr>This is what my hearing aid looks like. It has many parts.</vt:lpstr>
      <vt:lpstr>Sometimes my Hearing Aid does not work.  That means I need to _____.  I tell ____ when my Battery dies.  I take my Hearing aid off and _______ </vt:lpstr>
      <vt:lpstr>I throw the old battery _______</vt:lpstr>
      <vt:lpstr>I take a new battery from the pack and ________</vt:lpstr>
      <vt:lpstr>After I peel the paper, I wait for ___ seconds before I put the battery in the Hearing aid.</vt:lpstr>
      <vt:lpstr>I also use A _____ to help me hear the ______ better.</vt:lpstr>
      <vt:lpstr>To use the ____, each morning I attach the ____ to the bottom of my hearing aids.  </vt:lpstr>
      <vt:lpstr>We unplug the charging ___, ____, and give it to _______.</vt:lpstr>
      <vt:lpstr>Sometimes if the teacher doesn’t wear it right, I tell her To:</vt:lpstr>
      <vt:lpstr>At the end of the day, I take off the _____, Turn off the ____, and plug it in to _______.</vt:lpstr>
      <vt:lpstr>Sometimes it’s difficult to hear what people say.  When people cover their mouths, I say “______________!”</vt:lpstr>
      <vt:lpstr>When people whisper, I say  “_______________!”</vt:lpstr>
      <vt:lpstr>When it’s too noisy, I say “_________________!” </vt:lpstr>
      <vt:lpstr>I hear better with my________ side. I like when people sit near my _____. </vt:lpstr>
      <vt:lpstr>I do not like when people sit near my ________ ear. </vt:lpstr>
      <vt:lpstr>Because I have trouble hearing, I need to sit_______ the teacher.</vt:lpstr>
      <vt:lpstr>It is not good to sit far away because __________________!</vt:lpstr>
      <vt:lpstr>When the teacher writes on the board, It helps when ____________ when she is talking and writing at the same time. </vt:lpstr>
      <vt:lpstr>It is hard to understand the teacher when she doesn’t ______ When she is talking and writing at the same time. </vt:lpstr>
      <vt:lpstr>When The Teacher is talking, I need to be a good listener.  I listen with my ____, with my ____, with a _____ and a______. </vt:lpstr>
      <vt:lpstr>Sometimes, even when I am being a good listener, I don’t hear things. I ask the teacher:  “____________ please?”</vt:lpstr>
      <vt:lpstr>I am not the only student in the school with Hearing Aids.  My friend ____ has  a hearing aid too. </vt:lpstr>
      <vt:lpstr>If it is too noisy in the hallway and the classroom door is open, I ask my teacher if I can __________. </vt:lpstr>
      <vt:lpstr>I’m the boss of my hearing loss!</vt:lpstr>
    </vt:vector>
  </TitlesOfParts>
  <Company>Lancaster Lebanon IU 13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the Boss of my Hearing Loss!!</dc:title>
  <dc:creator>Anne Hayward</dc:creator>
  <cp:lastModifiedBy>Bennett, Eleanor K</cp:lastModifiedBy>
  <cp:revision>42</cp:revision>
  <dcterms:created xsi:type="dcterms:W3CDTF">2018-10-30T02:01:11Z</dcterms:created>
  <dcterms:modified xsi:type="dcterms:W3CDTF">2019-11-11T15:27:29Z</dcterms:modified>
</cp:coreProperties>
</file>