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2" r:id="rId1"/>
  </p:sldMasterIdLst>
  <p:notesMasterIdLst>
    <p:notesMasterId r:id="rId95"/>
  </p:notesMasterIdLst>
  <p:sldIdLst>
    <p:sldId id="317" r:id="rId2"/>
    <p:sldId id="385" r:id="rId3"/>
    <p:sldId id="390" r:id="rId4"/>
    <p:sldId id="421" r:id="rId5"/>
    <p:sldId id="423" r:id="rId6"/>
    <p:sldId id="461" r:id="rId7"/>
    <p:sldId id="438" r:id="rId8"/>
    <p:sldId id="381" r:id="rId9"/>
    <p:sldId id="428" r:id="rId10"/>
    <p:sldId id="455" r:id="rId11"/>
    <p:sldId id="429" r:id="rId12"/>
    <p:sldId id="465" r:id="rId13"/>
    <p:sldId id="430" r:id="rId14"/>
    <p:sldId id="466" r:id="rId15"/>
    <p:sldId id="431" r:id="rId16"/>
    <p:sldId id="467" r:id="rId17"/>
    <p:sldId id="432" r:id="rId18"/>
    <p:sldId id="468" r:id="rId19"/>
    <p:sldId id="523" r:id="rId20"/>
    <p:sldId id="532" r:id="rId21"/>
    <p:sldId id="533" r:id="rId22"/>
    <p:sldId id="433" r:id="rId23"/>
    <p:sldId id="519" r:id="rId24"/>
    <p:sldId id="520" r:id="rId25"/>
    <p:sldId id="469" r:id="rId26"/>
    <p:sldId id="434" r:id="rId27"/>
    <p:sldId id="470" r:id="rId28"/>
    <p:sldId id="435" r:id="rId29"/>
    <p:sldId id="471" r:id="rId30"/>
    <p:sldId id="436" r:id="rId31"/>
    <p:sldId id="543" r:id="rId32"/>
    <p:sldId id="472" r:id="rId33"/>
    <p:sldId id="544" r:id="rId34"/>
    <p:sldId id="437" r:id="rId35"/>
    <p:sldId id="473" r:id="rId36"/>
    <p:sldId id="388" r:id="rId37"/>
    <p:sldId id="449" r:id="rId38"/>
    <p:sldId id="459" r:id="rId39"/>
    <p:sldId id="524" r:id="rId40"/>
    <p:sldId id="536" r:id="rId41"/>
    <p:sldId id="537" r:id="rId42"/>
    <p:sldId id="474" r:id="rId43"/>
    <p:sldId id="541" r:id="rId44"/>
    <p:sldId id="527" r:id="rId45"/>
    <p:sldId id="525" r:id="rId46"/>
    <p:sldId id="475" r:id="rId47"/>
    <p:sldId id="489" r:id="rId48"/>
    <p:sldId id="476" r:id="rId49"/>
    <p:sldId id="485" r:id="rId50"/>
    <p:sldId id="477" r:id="rId51"/>
    <p:sldId id="486" r:id="rId52"/>
    <p:sldId id="478" r:id="rId53"/>
    <p:sldId id="487" r:id="rId54"/>
    <p:sldId id="479" r:id="rId55"/>
    <p:sldId id="488" r:id="rId56"/>
    <p:sldId id="480" r:id="rId57"/>
    <p:sldId id="512" r:id="rId58"/>
    <p:sldId id="482" r:id="rId59"/>
    <p:sldId id="490" r:id="rId60"/>
    <p:sldId id="481" r:id="rId61"/>
    <p:sldId id="526" r:id="rId62"/>
    <p:sldId id="491" r:id="rId63"/>
    <p:sldId id="539" r:id="rId64"/>
    <p:sldId id="407" r:id="rId65"/>
    <p:sldId id="452" r:id="rId66"/>
    <p:sldId id="493" r:id="rId67"/>
    <p:sldId id="492" r:id="rId68"/>
    <p:sldId id="542" r:id="rId69"/>
    <p:sldId id="458" r:id="rId70"/>
    <p:sldId id="545" r:id="rId71"/>
    <p:sldId id="494" r:id="rId72"/>
    <p:sldId id="495" r:id="rId73"/>
    <p:sldId id="496" r:id="rId74"/>
    <p:sldId id="497" r:id="rId75"/>
    <p:sldId id="498" r:id="rId76"/>
    <p:sldId id="528" r:id="rId77"/>
    <p:sldId id="515" r:id="rId78"/>
    <p:sldId id="511" r:id="rId79"/>
    <p:sldId id="500" r:id="rId80"/>
    <p:sldId id="501" r:id="rId81"/>
    <p:sldId id="502" r:id="rId82"/>
    <p:sldId id="503" r:id="rId83"/>
    <p:sldId id="504" r:id="rId84"/>
    <p:sldId id="505" r:id="rId85"/>
    <p:sldId id="522" r:id="rId86"/>
    <p:sldId id="534" r:id="rId87"/>
    <p:sldId id="535" r:id="rId88"/>
    <p:sldId id="506" r:id="rId89"/>
    <p:sldId id="507" r:id="rId90"/>
    <p:sldId id="508" r:id="rId91"/>
    <p:sldId id="509" r:id="rId92"/>
    <p:sldId id="464" r:id="rId93"/>
    <p:sldId id="427" r:id="rId94"/>
  </p:sldIdLst>
  <p:sldSz cx="12192000" cy="6858000"/>
  <p:notesSz cx="6858000" cy="9144000"/>
  <p:embeddedFontLst>
    <p:embeddedFont>
      <p:font typeface="HY궁서B" panose="020B0604020202020204" charset="-127"/>
      <p:regular r:id="rId96"/>
    </p:embeddedFont>
    <p:embeddedFont>
      <p:font typeface="맑은 고딕" panose="020B0503020000020004" pitchFamily="34" charset="-127"/>
      <p:regular r:id="rId97"/>
      <p:bold r:id="rId98"/>
    </p:embeddedFont>
    <p:embeddedFont>
      <p:font typeface="Arial Black" panose="020B0A04020102020204" pitchFamily="34" charset="0"/>
      <p:bold r:id="rId99"/>
    </p:embeddedFont>
    <p:embeddedFont>
      <p:font typeface="Britannic Bold" panose="020B0903060703020204" pitchFamily="34" charset="0"/>
      <p:regular r:id="rId100"/>
    </p:embeddedFont>
    <p:embeddedFont>
      <p:font typeface="Calibri" panose="020F0502020204030204" pitchFamily="34" charset="0"/>
      <p:regular r:id="rId101"/>
      <p:bold r:id="rId102"/>
      <p:italic r:id="rId103"/>
      <p:boldItalic r:id="rId104"/>
    </p:embeddedFont>
    <p:embeddedFont>
      <p:font typeface="Calibri Light" panose="020F0302020204030204" pitchFamily="34" charset="0"/>
      <p:regular r:id="rId105"/>
      <p:italic r:id="rId106"/>
    </p:embeddedFont>
    <p:embeddedFont>
      <p:font typeface="etiquette" panose="02000603000000000000" charset="0"/>
      <p:regular r:id="rId107"/>
    </p:embeddedFont>
    <p:embeddedFont>
      <p:font typeface="Rockwell Extra Bold" panose="02060903040505020403" pitchFamily="18" charset="0"/>
      <p:bold r:id="rId108"/>
    </p:embeddedFont>
    <p:embeddedFont>
      <p:font typeface="Zootopia JPosters.com.ar" panose="020B0604020202020204" charset="0"/>
      <p:regular r:id="rId109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" id="{77EA459F-8D13-4B47-A0CD-A381D4479EEE}">
          <p14:sldIdLst>
            <p14:sldId id="317"/>
            <p14:sldId id="385"/>
            <p14:sldId id="390"/>
            <p14:sldId id="421"/>
            <p14:sldId id="423"/>
            <p14:sldId id="461"/>
            <p14:sldId id="438"/>
          </p14:sldIdLst>
        </p14:section>
        <p14:section name="Tundratown" id="{95544BB0-3B63-4AC5-9315-4F3E625DE912}">
          <p14:sldIdLst>
            <p14:sldId id="381"/>
            <p14:sldId id="428"/>
            <p14:sldId id="455"/>
            <p14:sldId id="429"/>
            <p14:sldId id="465"/>
            <p14:sldId id="430"/>
            <p14:sldId id="466"/>
            <p14:sldId id="431"/>
            <p14:sldId id="467"/>
            <p14:sldId id="432"/>
            <p14:sldId id="468"/>
            <p14:sldId id="523"/>
            <p14:sldId id="532"/>
            <p14:sldId id="533"/>
            <p14:sldId id="433"/>
            <p14:sldId id="519"/>
            <p14:sldId id="520"/>
            <p14:sldId id="469"/>
            <p14:sldId id="434"/>
            <p14:sldId id="470"/>
            <p14:sldId id="435"/>
            <p14:sldId id="471"/>
            <p14:sldId id="436"/>
            <p14:sldId id="543"/>
            <p14:sldId id="472"/>
            <p14:sldId id="544"/>
            <p14:sldId id="437"/>
            <p14:sldId id="473"/>
          </p14:sldIdLst>
        </p14:section>
        <p14:section name="Rainforest District" id="{1370A11E-D3BC-4161-9D49-1C7C0665D4FE}">
          <p14:sldIdLst>
            <p14:sldId id="388"/>
            <p14:sldId id="449"/>
            <p14:sldId id="459"/>
            <p14:sldId id="524"/>
            <p14:sldId id="536"/>
            <p14:sldId id="537"/>
            <p14:sldId id="474"/>
            <p14:sldId id="541"/>
            <p14:sldId id="527"/>
            <p14:sldId id="525"/>
            <p14:sldId id="475"/>
            <p14:sldId id="489"/>
            <p14:sldId id="476"/>
            <p14:sldId id="485"/>
            <p14:sldId id="477"/>
            <p14:sldId id="486"/>
            <p14:sldId id="478"/>
            <p14:sldId id="487"/>
            <p14:sldId id="479"/>
            <p14:sldId id="488"/>
            <p14:sldId id="480"/>
            <p14:sldId id="512"/>
            <p14:sldId id="482"/>
            <p14:sldId id="490"/>
            <p14:sldId id="481"/>
            <p14:sldId id="526"/>
            <p14:sldId id="491"/>
            <p14:sldId id="539"/>
          </p14:sldIdLst>
        </p14:section>
        <p14:section name="Sahara Square" id="{249EC7D0-7192-413D-8493-C24CEC1660B8}">
          <p14:sldIdLst>
            <p14:sldId id="407"/>
            <p14:sldId id="452"/>
            <p14:sldId id="493"/>
            <p14:sldId id="492"/>
            <p14:sldId id="542"/>
            <p14:sldId id="458"/>
            <p14:sldId id="545"/>
            <p14:sldId id="494"/>
            <p14:sldId id="495"/>
            <p14:sldId id="496"/>
            <p14:sldId id="497"/>
            <p14:sldId id="498"/>
            <p14:sldId id="528"/>
            <p14:sldId id="515"/>
            <p14:sldId id="511"/>
            <p14:sldId id="500"/>
            <p14:sldId id="501"/>
            <p14:sldId id="502"/>
            <p14:sldId id="503"/>
            <p14:sldId id="504"/>
            <p14:sldId id="505"/>
            <p14:sldId id="522"/>
            <p14:sldId id="534"/>
            <p14:sldId id="535"/>
            <p14:sldId id="506"/>
            <p14:sldId id="507"/>
            <p14:sldId id="508"/>
            <p14:sldId id="509"/>
          </p14:sldIdLst>
        </p14:section>
        <p14:section name="End" id="{28763923-7263-B34F-8845-62DE7AF89ADA}">
          <p14:sldIdLst>
            <p14:sldId id="464"/>
            <p14:sldId id="42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B24"/>
    <a:srgbClr val="687FF4"/>
    <a:srgbClr val="272498"/>
    <a:srgbClr val="E4702C"/>
    <a:srgbClr val="441214"/>
    <a:srgbClr val="C54824"/>
    <a:srgbClr val="ED8E28"/>
    <a:srgbClr val="05392D"/>
    <a:srgbClr val="051410"/>
    <a:srgbClr val="0114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248" autoAdjust="0"/>
    <p:restoredTop sz="90630" autoAdjust="0"/>
  </p:normalViewPr>
  <p:slideViewPr>
    <p:cSldViewPr snapToGrid="0">
      <p:cViewPr varScale="1">
        <p:scale>
          <a:sx n="65" d="100"/>
          <a:sy n="65" d="100"/>
        </p:scale>
        <p:origin x="1212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theme" Target="theme/theme1.xml"/><Relationship Id="rId16" Type="http://schemas.openxmlformats.org/officeDocument/2006/relationships/slide" Target="slides/slide15.xml"/><Relationship Id="rId107" Type="http://schemas.openxmlformats.org/officeDocument/2006/relationships/font" Target="fonts/font12.fntdata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font" Target="fonts/font7.fntdata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notesMaster" Target="notesMasters/notesMaster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tableStyles" Target="tableStyle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font" Target="fonts/font8.fntdata"/><Relationship Id="rId108" Type="http://schemas.openxmlformats.org/officeDocument/2006/relationships/font" Target="fonts/font13.fntdata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font" Target="fonts/font11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font" Target="fonts/font4.fntdata"/><Relationship Id="rId10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font" Target="fonts/font14.fntdata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font" Target="fonts/font2.fntdata"/><Relationship Id="rId104" Type="http://schemas.openxmlformats.org/officeDocument/2006/relationships/font" Target="fonts/font9.fntdata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font" Target="fonts/font5.fntdata"/><Relationship Id="rId105" Type="http://schemas.openxmlformats.org/officeDocument/2006/relationships/font" Target="fonts/font10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font" Target="fonts/font3.fntdata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5D2797-7549-4CBF-A038-ED42D06720D1}" type="datetimeFigureOut">
              <a:rPr lang="ko-KR" altLang="en-US" smtClean="0"/>
              <a:t>2019-10-21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8C4418-9DBC-479C-AB24-928181D8A81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176128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THE ARROW IN THE BOTTOM</a:t>
            </a:r>
            <a:r>
              <a:rPr lang="en-US" baseline="0" dirty="0"/>
              <a:t> RIGHT CORNER TO CONTINUE TO THE NEXT SET OF QUESTIONS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8C4418-9DBC-479C-AB24-928181D8A813}" type="slidenum">
              <a:rPr lang="ko-KR" altLang="en-US" smtClean="0"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940394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Judy to go to</a:t>
            </a:r>
            <a:r>
              <a:rPr lang="en-US" baseline="0" dirty="0"/>
              <a:t> the home page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8C4418-9DBC-479C-AB24-928181D8A813}" type="slidenum">
              <a:rPr lang="ko-KR" altLang="en-US" smtClean="0"/>
              <a:t>27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333305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Judy to go to</a:t>
            </a:r>
            <a:r>
              <a:rPr lang="en-US" baseline="0" dirty="0"/>
              <a:t> the home page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8C4418-9DBC-479C-AB24-928181D8A813}" type="slidenum">
              <a:rPr lang="ko-KR" altLang="en-US" smtClean="0"/>
              <a:t>29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752816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Judy to go to</a:t>
            </a:r>
            <a:r>
              <a:rPr lang="en-US" baseline="0" dirty="0"/>
              <a:t> the home page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8C4418-9DBC-479C-AB24-928181D8A813}" type="slidenum">
              <a:rPr lang="ko-KR" altLang="en-US" smtClean="0"/>
              <a:t>32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919126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Judy to go to</a:t>
            </a:r>
            <a:r>
              <a:rPr lang="en-US" baseline="0" dirty="0"/>
              <a:t> the home page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8C4418-9DBC-479C-AB24-928181D8A813}" type="slidenum">
              <a:rPr lang="ko-KR" altLang="en-US" smtClean="0"/>
              <a:t>33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051143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Judy to go to</a:t>
            </a:r>
            <a:r>
              <a:rPr lang="en-US" baseline="0" dirty="0"/>
              <a:t> the home page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8C4418-9DBC-479C-AB24-928181D8A813}" type="slidenum">
              <a:rPr lang="ko-KR" altLang="en-US" smtClean="0"/>
              <a:t>35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505637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THE ARROW IN THE BOTTOM</a:t>
            </a:r>
            <a:r>
              <a:rPr lang="en-US" baseline="0" dirty="0"/>
              <a:t> RIGHT CORNER TO CONTINUE TO THE NEXT SET OF QUESTIONS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8C4418-9DBC-479C-AB24-928181D8A813}" type="slidenum">
              <a:rPr lang="ko-KR" altLang="en-US" smtClean="0"/>
              <a:t>36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165019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Judy to go to</a:t>
            </a:r>
            <a:r>
              <a:rPr lang="en-US" baseline="0" dirty="0"/>
              <a:t> the home page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8C4418-9DBC-479C-AB24-928181D8A813}" type="slidenum">
              <a:rPr lang="ko-KR" altLang="en-US" smtClean="0"/>
              <a:t>39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534560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Nick to go to</a:t>
            </a:r>
            <a:r>
              <a:rPr lang="en-US" baseline="0" dirty="0"/>
              <a:t> the home page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8C4418-9DBC-479C-AB24-928181D8A813}" type="slidenum">
              <a:rPr lang="ko-KR" altLang="en-US" smtClean="0"/>
              <a:t>40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887223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Judy to go to</a:t>
            </a:r>
            <a:r>
              <a:rPr lang="en-US" baseline="0" dirty="0"/>
              <a:t> the home page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8C4418-9DBC-479C-AB24-928181D8A813}" type="slidenum">
              <a:rPr lang="ko-KR" altLang="en-US" smtClean="0"/>
              <a:t>41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0350695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Nick</a:t>
            </a:r>
            <a:r>
              <a:rPr lang="en-US" baseline="0" dirty="0"/>
              <a:t> &amp; </a:t>
            </a:r>
            <a:r>
              <a:rPr lang="en-US" dirty="0"/>
              <a:t>Judy to go to</a:t>
            </a:r>
            <a:r>
              <a:rPr lang="en-US" baseline="0" dirty="0"/>
              <a:t> the home page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8C4418-9DBC-479C-AB24-928181D8A813}" type="slidenum">
              <a:rPr lang="ko-KR" altLang="en-US" smtClean="0"/>
              <a:t>45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066195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Judy to go to</a:t>
            </a:r>
            <a:r>
              <a:rPr lang="en-US" baseline="0" dirty="0"/>
              <a:t> the home page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8C4418-9DBC-479C-AB24-928181D8A813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8013167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Judy to go to</a:t>
            </a:r>
            <a:r>
              <a:rPr lang="en-US" baseline="0" dirty="0"/>
              <a:t> the home page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8C4418-9DBC-479C-AB24-928181D8A813}" type="slidenum">
              <a:rPr lang="ko-KR" altLang="en-US" smtClean="0"/>
              <a:t>47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4674262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Judy to go to</a:t>
            </a:r>
            <a:r>
              <a:rPr lang="en-US" baseline="0" dirty="0"/>
              <a:t> the home page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8C4418-9DBC-479C-AB24-928181D8A813}" type="slidenum">
              <a:rPr lang="ko-KR" altLang="en-US" smtClean="0"/>
              <a:t>49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4941954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Judy to go to</a:t>
            </a:r>
            <a:r>
              <a:rPr lang="en-US" baseline="0" dirty="0"/>
              <a:t> the home page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8C4418-9DBC-479C-AB24-928181D8A813}" type="slidenum">
              <a:rPr lang="ko-KR" altLang="en-US" smtClean="0"/>
              <a:t>51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7998413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Judy to go to</a:t>
            </a:r>
            <a:r>
              <a:rPr lang="en-US" baseline="0" dirty="0"/>
              <a:t> the home page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8C4418-9DBC-479C-AB24-928181D8A813}" type="slidenum">
              <a:rPr lang="ko-KR" altLang="en-US" smtClean="0"/>
              <a:t>53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2952663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Judy to go to</a:t>
            </a:r>
            <a:r>
              <a:rPr lang="en-US" baseline="0" dirty="0"/>
              <a:t> the home page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8C4418-9DBC-479C-AB24-928181D8A813}" type="slidenum">
              <a:rPr lang="ko-KR" altLang="en-US" smtClean="0"/>
              <a:t>55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9356593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Judy to go to</a:t>
            </a:r>
            <a:r>
              <a:rPr lang="en-US" baseline="0" dirty="0"/>
              <a:t> the home page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8C4418-9DBC-479C-AB24-928181D8A813}" type="slidenum">
              <a:rPr lang="ko-KR" altLang="en-US" smtClean="0"/>
              <a:t>57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3518176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Judy to go to</a:t>
            </a:r>
            <a:r>
              <a:rPr lang="en-US" baseline="0" dirty="0"/>
              <a:t> the home page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8C4418-9DBC-479C-AB24-928181D8A813}" type="slidenum">
              <a:rPr lang="ko-KR" altLang="en-US" smtClean="0"/>
              <a:t>59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9251828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Judy to go to</a:t>
            </a:r>
            <a:r>
              <a:rPr lang="en-US" baseline="0" dirty="0"/>
              <a:t> the home page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8C4418-9DBC-479C-AB24-928181D8A813}" type="slidenum">
              <a:rPr lang="ko-KR" altLang="en-US" smtClean="0"/>
              <a:t>62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0622119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Judy to go to</a:t>
            </a:r>
            <a:r>
              <a:rPr lang="en-US" baseline="0" dirty="0"/>
              <a:t> the home page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8C4418-9DBC-479C-AB24-928181D8A813}" type="slidenum">
              <a:rPr lang="ko-KR" altLang="en-US" smtClean="0"/>
              <a:t>63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8170718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THE ARROW IN THE BOTTOM</a:t>
            </a:r>
            <a:r>
              <a:rPr lang="en-US" baseline="0" dirty="0"/>
              <a:t> RIGHT CORNER TO GO TO THE ENDING SLIDE </a:t>
            </a:r>
            <a:endParaRPr lang="en-US" dirty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8C4418-9DBC-479C-AB24-928181D8A813}" type="slidenum">
              <a:rPr lang="ko-KR" altLang="en-US" smtClean="0"/>
              <a:t>64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349577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Judy to go to</a:t>
            </a:r>
            <a:r>
              <a:rPr lang="en-US" baseline="0" dirty="0"/>
              <a:t> the home page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8C4418-9DBC-479C-AB24-928181D8A813}" type="slidenum">
              <a:rPr lang="ko-KR" altLang="en-US" smtClean="0"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8941548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Judy to go to</a:t>
            </a:r>
            <a:r>
              <a:rPr lang="en-US" baseline="0" dirty="0"/>
              <a:t> the home page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8C4418-9DBC-479C-AB24-928181D8A813}" type="slidenum">
              <a:rPr lang="ko-KR" altLang="en-US" smtClean="0"/>
              <a:t>66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6860446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Judy to go to</a:t>
            </a:r>
            <a:r>
              <a:rPr lang="en-US" baseline="0" dirty="0"/>
              <a:t> the home page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8C4418-9DBC-479C-AB24-928181D8A813}" type="slidenum">
              <a:rPr lang="ko-KR" altLang="en-US" smtClean="0"/>
              <a:t>69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8044474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Judy to go to</a:t>
            </a:r>
            <a:r>
              <a:rPr lang="en-US" baseline="0" dirty="0"/>
              <a:t> the home page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8C4418-9DBC-479C-AB24-928181D8A813}" type="slidenum">
              <a:rPr lang="ko-KR" altLang="en-US" smtClean="0"/>
              <a:t>70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3864003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Judy to go to</a:t>
            </a:r>
            <a:r>
              <a:rPr lang="en-US" baseline="0" dirty="0"/>
              <a:t> the home page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8C4418-9DBC-479C-AB24-928181D8A813}" type="slidenum">
              <a:rPr lang="ko-KR" altLang="en-US" smtClean="0"/>
              <a:t>72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7446593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Judy to go to</a:t>
            </a:r>
            <a:r>
              <a:rPr lang="en-US" baseline="0" dirty="0"/>
              <a:t> the home page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8C4418-9DBC-479C-AB24-928181D8A813}" type="slidenum">
              <a:rPr lang="ko-KR" altLang="en-US" smtClean="0"/>
              <a:t>74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2641579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Nick &amp; Judy to go to</a:t>
            </a:r>
            <a:r>
              <a:rPr lang="en-US" baseline="0" dirty="0"/>
              <a:t> the home page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8C4418-9DBC-479C-AB24-928181D8A813}" type="slidenum">
              <a:rPr lang="ko-KR" altLang="en-US" smtClean="0"/>
              <a:t>78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3095121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Judy to go to</a:t>
            </a:r>
            <a:r>
              <a:rPr lang="en-US" baseline="0" dirty="0"/>
              <a:t> the home page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8C4418-9DBC-479C-AB24-928181D8A813}" type="slidenum">
              <a:rPr lang="ko-KR" altLang="en-US" smtClean="0"/>
              <a:t>80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4086108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Judy to go to</a:t>
            </a:r>
            <a:r>
              <a:rPr lang="en-US" baseline="0" dirty="0"/>
              <a:t> the home page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8C4418-9DBC-479C-AB24-928181D8A813}" type="slidenum">
              <a:rPr lang="ko-KR" altLang="en-US" smtClean="0"/>
              <a:t>82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8688945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Judy to go to</a:t>
            </a:r>
            <a:r>
              <a:rPr lang="en-US" baseline="0" dirty="0"/>
              <a:t> the home page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8C4418-9DBC-479C-AB24-928181D8A813}" type="slidenum">
              <a:rPr lang="ko-KR" altLang="en-US" smtClean="0"/>
              <a:t>85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9269061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Judy to go to</a:t>
            </a:r>
            <a:r>
              <a:rPr lang="en-US" baseline="0" dirty="0"/>
              <a:t> the home page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8C4418-9DBC-479C-AB24-928181D8A813}" type="slidenum">
              <a:rPr lang="ko-KR" altLang="en-US" smtClean="0"/>
              <a:t>86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938557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Judy to go to</a:t>
            </a:r>
            <a:r>
              <a:rPr lang="en-US" baseline="0" dirty="0"/>
              <a:t> the home page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8C4418-9DBC-479C-AB24-928181D8A813}" type="slidenum">
              <a:rPr lang="ko-KR" altLang="en-US" smtClean="0"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4261834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Nick to go to</a:t>
            </a:r>
            <a:r>
              <a:rPr lang="en-US" baseline="0" dirty="0"/>
              <a:t> the home page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8C4418-9DBC-479C-AB24-928181D8A813}" type="slidenum">
              <a:rPr lang="ko-KR" altLang="en-US" smtClean="0"/>
              <a:t>87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7913623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Judy to go to</a:t>
            </a:r>
            <a:r>
              <a:rPr lang="en-US" baseline="0" dirty="0"/>
              <a:t> the home page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8C4418-9DBC-479C-AB24-928181D8A813}" type="slidenum">
              <a:rPr lang="ko-KR" altLang="en-US" smtClean="0"/>
              <a:t>89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038689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Judy to go to</a:t>
            </a:r>
            <a:r>
              <a:rPr lang="en-US" baseline="0" dirty="0"/>
              <a:t> the home page</a:t>
            </a:r>
            <a:endParaRPr lang="en-US" dirty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8C4418-9DBC-479C-AB24-928181D8A813}" type="slidenum">
              <a:rPr lang="ko-KR" altLang="en-US" smtClean="0"/>
              <a:t>91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8639714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8C4418-9DBC-479C-AB24-928181D8A813}" type="slidenum">
              <a:rPr lang="ko-KR" altLang="en-US" smtClean="0"/>
              <a:t>92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9416881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8C4418-9DBC-479C-AB24-928181D8A813}" type="slidenum">
              <a:rPr lang="ko-KR" altLang="en-US" smtClean="0"/>
              <a:t>93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491782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Judy to go to</a:t>
            </a:r>
            <a:r>
              <a:rPr lang="en-US" baseline="0" dirty="0"/>
              <a:t> the home page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8C4418-9DBC-479C-AB24-928181D8A813}" type="slidenum">
              <a:rPr lang="ko-KR" altLang="en-US" smtClean="0"/>
              <a:t>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112798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Judy to go to</a:t>
            </a:r>
            <a:r>
              <a:rPr lang="en-US" baseline="0" dirty="0"/>
              <a:t> the home page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8C4418-9DBC-479C-AB24-928181D8A813}" type="slidenum">
              <a:rPr lang="ko-KR" altLang="en-US" smtClean="0"/>
              <a:t>19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886714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Judy to go to</a:t>
            </a:r>
            <a:r>
              <a:rPr lang="en-US" baseline="0" dirty="0"/>
              <a:t> the home page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8C4418-9DBC-479C-AB24-928181D8A813}" type="slidenum">
              <a:rPr lang="ko-KR" altLang="en-US" smtClean="0"/>
              <a:t>20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657639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Nick to go to</a:t>
            </a:r>
            <a:r>
              <a:rPr lang="en-US" baseline="0" dirty="0"/>
              <a:t> the home page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8C4418-9DBC-479C-AB24-928181D8A813}" type="slidenum">
              <a:rPr lang="ko-KR" altLang="en-US" smtClean="0"/>
              <a:t>21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10661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Nick</a:t>
            </a:r>
            <a:r>
              <a:rPr lang="en-US" baseline="0" dirty="0"/>
              <a:t> &amp; </a:t>
            </a:r>
            <a:r>
              <a:rPr lang="en-US" dirty="0"/>
              <a:t>Judy to go to</a:t>
            </a:r>
            <a:r>
              <a:rPr lang="en-US" baseline="0" dirty="0"/>
              <a:t> the home page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8C4418-9DBC-479C-AB24-928181D8A813}" type="slidenum">
              <a:rPr lang="ko-KR" altLang="en-US" smtClean="0"/>
              <a:t>25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825302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A27A9-AAA2-4542-9BEA-E7D0FA512E59}" type="datetimeFigureOut">
              <a:rPr lang="ko-KR" altLang="en-US" smtClean="0"/>
              <a:t>2019-10-21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7DED0-9A06-41E7-A844-5AD005E9602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119886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A27A9-AAA2-4542-9BEA-E7D0FA512E59}" type="datetimeFigureOut">
              <a:rPr lang="ko-KR" altLang="en-US" smtClean="0"/>
              <a:t>2019-10-21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7DED0-9A06-41E7-A844-5AD005E9602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284134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A27A9-AAA2-4542-9BEA-E7D0FA512E59}" type="datetimeFigureOut">
              <a:rPr lang="ko-KR" altLang="en-US" smtClean="0"/>
              <a:t>2019-10-21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7DED0-9A06-41E7-A844-5AD005E9602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544539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A27A9-AAA2-4542-9BEA-E7D0FA512E59}" type="datetimeFigureOut">
              <a:rPr lang="ko-KR" altLang="en-US" smtClean="0"/>
              <a:t>2019-10-21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7DED0-9A06-41E7-A844-5AD005E9602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775037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A27A9-AAA2-4542-9BEA-E7D0FA512E59}" type="datetimeFigureOut">
              <a:rPr lang="ko-KR" altLang="en-US" smtClean="0"/>
              <a:t>2019-10-21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7DED0-9A06-41E7-A844-5AD005E9602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729386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A27A9-AAA2-4542-9BEA-E7D0FA512E59}" type="datetimeFigureOut">
              <a:rPr lang="ko-KR" altLang="en-US" smtClean="0"/>
              <a:t>2019-10-21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7DED0-9A06-41E7-A844-5AD005E9602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69136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A27A9-AAA2-4542-9BEA-E7D0FA512E59}" type="datetimeFigureOut">
              <a:rPr lang="ko-KR" altLang="en-US" smtClean="0"/>
              <a:t>2019-10-21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7DED0-9A06-41E7-A844-5AD005E9602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34823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A27A9-AAA2-4542-9BEA-E7D0FA512E59}" type="datetimeFigureOut">
              <a:rPr lang="ko-KR" altLang="en-US" smtClean="0"/>
              <a:t>2019-10-21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7DED0-9A06-41E7-A844-5AD005E9602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291301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A27A9-AAA2-4542-9BEA-E7D0FA512E59}" type="datetimeFigureOut">
              <a:rPr lang="ko-KR" altLang="en-US" smtClean="0"/>
              <a:t>2019-10-21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7DED0-9A06-41E7-A844-5AD005E9602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450004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A27A9-AAA2-4542-9BEA-E7D0FA512E59}" type="datetimeFigureOut">
              <a:rPr lang="ko-KR" altLang="en-US" smtClean="0"/>
              <a:t>2019-10-21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7DED0-9A06-41E7-A844-5AD005E9602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177949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A27A9-AAA2-4542-9BEA-E7D0FA512E59}" type="datetimeFigureOut">
              <a:rPr lang="ko-KR" altLang="en-US" smtClean="0"/>
              <a:t>2019-10-21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7DED0-9A06-41E7-A844-5AD005E9602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119368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AA27A9-AAA2-4542-9BEA-E7D0FA512E59}" type="datetimeFigureOut">
              <a:rPr lang="ko-KR" altLang="en-US" smtClean="0"/>
              <a:t>2019-10-21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A7DED0-9A06-41E7-A844-5AD005E9602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43667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slide" Target="slide8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slide" Target="slide8.xml"/><Relationship Id="rId5" Type="http://schemas.openxmlformats.org/officeDocument/2006/relationships/image" Target="../media/image40.png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slide" Target="slide8.xml"/><Relationship Id="rId5" Type="http://schemas.openxmlformats.org/officeDocument/2006/relationships/image" Target="../media/image43.pn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slide" Target="slide8.xml"/><Relationship Id="rId5" Type="http://schemas.openxmlformats.org/officeDocument/2006/relationships/image" Target="../media/image44.png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slide" Target="slide19.xml"/><Relationship Id="rId7" Type="http://schemas.openxmlformats.org/officeDocument/2006/relationships/slide" Target="slide21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slide" Target="slide20.xml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slide" Target="slide8.xml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slide" Target="slide8.xml"/><Relationship Id="rId5" Type="http://schemas.openxmlformats.org/officeDocument/2006/relationships/image" Target="../media/image48.png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20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11" Type="http://schemas.openxmlformats.org/officeDocument/2006/relationships/image" Target="../media/image54.png"/><Relationship Id="rId5" Type="http://schemas.microsoft.com/office/2007/relationships/hdphoto" Target="../media/hdphoto14.wdp"/><Relationship Id="rId10" Type="http://schemas.openxmlformats.org/officeDocument/2006/relationships/image" Target="../media/image53.png"/><Relationship Id="rId4" Type="http://schemas.openxmlformats.org/officeDocument/2006/relationships/image" Target="../media/image49.png"/><Relationship Id="rId9" Type="http://schemas.openxmlformats.org/officeDocument/2006/relationships/slide" Target="slide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2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jpeg"/><Relationship Id="rId7" Type="http://schemas.openxmlformats.org/officeDocument/2006/relationships/image" Target="../media/image57.png"/><Relationship Id="rId12" Type="http://schemas.openxmlformats.org/officeDocument/2006/relationships/image" Target="../media/image6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slide" Target="slide8.xml"/><Relationship Id="rId11" Type="http://schemas.microsoft.com/office/2007/relationships/hdphoto" Target="../media/hdphoto17.wdp"/><Relationship Id="rId5" Type="http://schemas.openxmlformats.org/officeDocument/2006/relationships/image" Target="../media/image4.png"/><Relationship Id="rId10" Type="http://schemas.openxmlformats.org/officeDocument/2006/relationships/image" Target="../media/image59.png"/><Relationship Id="rId4" Type="http://schemas.microsoft.com/office/2007/relationships/hdphoto" Target="../media/hdphoto16.wdp"/><Relationship Id="rId9" Type="http://schemas.openxmlformats.org/officeDocument/2006/relationships/image" Target="../media/image5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slide" Target="slide8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slide" Target="slide8.xml"/><Relationship Id="rId4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6.png"/><Relationship Id="rId11" Type="http://schemas.microsoft.com/office/2007/relationships/hdphoto" Target="../media/hdphoto3.wdp"/><Relationship Id="rId5" Type="http://schemas.microsoft.com/office/2007/relationships/hdphoto" Target="../media/hdphoto2.wdp"/><Relationship Id="rId10" Type="http://schemas.openxmlformats.org/officeDocument/2006/relationships/image" Target="../media/image10.png"/><Relationship Id="rId4" Type="http://schemas.openxmlformats.org/officeDocument/2006/relationships/image" Target="../media/image2.jpeg"/><Relationship Id="rId9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5" Type="http://schemas.openxmlformats.org/officeDocument/2006/relationships/slide" Target="slide32.xml"/><Relationship Id="rId4" Type="http://schemas.openxmlformats.org/officeDocument/2006/relationships/slide" Target="slide33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20.png"/><Relationship Id="rId7" Type="http://schemas.openxmlformats.org/officeDocument/2006/relationships/slide" Target="slide8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9.wdp"/><Relationship Id="rId5" Type="http://schemas.openxmlformats.org/officeDocument/2006/relationships/image" Target="../media/image21.png"/><Relationship Id="rId4" Type="http://schemas.openxmlformats.org/officeDocument/2006/relationships/image" Target="../media/image4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8.xml"/><Relationship Id="rId5" Type="http://schemas.openxmlformats.org/officeDocument/2006/relationships/image" Target="../media/image43.png"/><Relationship Id="rId4" Type="http://schemas.openxmlformats.org/officeDocument/2006/relationships/image" Target="../media/image4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slide" Target="slide8.xml"/><Relationship Id="rId4" Type="http://schemas.openxmlformats.org/officeDocument/2006/relationships/image" Target="../media/image63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slide" Target="slide46.xml"/><Relationship Id="rId13" Type="http://schemas.openxmlformats.org/officeDocument/2006/relationships/slide" Target="slide56.xml"/><Relationship Id="rId3" Type="http://schemas.openxmlformats.org/officeDocument/2006/relationships/image" Target="../media/image64.png"/><Relationship Id="rId7" Type="http://schemas.openxmlformats.org/officeDocument/2006/relationships/slide" Target="slide42.xml"/><Relationship Id="rId12" Type="http://schemas.openxmlformats.org/officeDocument/2006/relationships/slide" Target="slide54.xml"/><Relationship Id="rId2" Type="http://schemas.openxmlformats.org/officeDocument/2006/relationships/notesSlide" Target="../notesSlides/notesSlide15.xml"/><Relationship Id="rId16" Type="http://schemas.openxmlformats.org/officeDocument/2006/relationships/slide" Target="slide64.xml"/><Relationship Id="rId1" Type="http://schemas.openxmlformats.org/officeDocument/2006/relationships/slideLayout" Target="../slideLayouts/slideLayout7.xml"/><Relationship Id="rId6" Type="http://schemas.openxmlformats.org/officeDocument/2006/relationships/slide" Target="slide37.xml"/><Relationship Id="rId11" Type="http://schemas.openxmlformats.org/officeDocument/2006/relationships/slide" Target="slide52.xml"/><Relationship Id="rId5" Type="http://schemas.openxmlformats.org/officeDocument/2006/relationships/image" Target="../media/image66.png"/><Relationship Id="rId15" Type="http://schemas.openxmlformats.org/officeDocument/2006/relationships/slide" Target="slide60.xml"/><Relationship Id="rId10" Type="http://schemas.openxmlformats.org/officeDocument/2006/relationships/slide" Target="slide50.xml"/><Relationship Id="rId4" Type="http://schemas.openxmlformats.org/officeDocument/2006/relationships/image" Target="../media/image65.png"/><Relationship Id="rId9" Type="http://schemas.openxmlformats.org/officeDocument/2006/relationships/slide" Target="slide48.xml"/><Relationship Id="rId14" Type="http://schemas.openxmlformats.org/officeDocument/2006/relationships/slide" Target="slide58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slide" Target="slide41.xml"/><Relationship Id="rId7" Type="http://schemas.openxmlformats.org/officeDocument/2006/relationships/slide" Target="slide40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slide" Target="slide39.xml"/><Relationship Id="rId10" Type="http://schemas.openxmlformats.org/officeDocument/2006/relationships/image" Target="../media/image72.png"/><Relationship Id="rId4" Type="http://schemas.openxmlformats.org/officeDocument/2006/relationships/image" Target="../media/image69.png"/><Relationship Id="rId9" Type="http://schemas.openxmlformats.org/officeDocument/2006/relationships/slide" Target="slide2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slide" Target="slide36.xml"/><Relationship Id="rId5" Type="http://schemas.openxmlformats.org/officeDocument/2006/relationships/image" Target="../media/image73.png"/><Relationship Id="rId4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9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jpeg"/><Relationship Id="rId12" Type="http://schemas.openxmlformats.org/officeDocument/2006/relationships/image" Target="../media/image8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7.png"/><Relationship Id="rId11" Type="http://schemas.openxmlformats.org/officeDocument/2006/relationships/image" Target="../media/image14.png"/><Relationship Id="rId5" Type="http://schemas.microsoft.com/office/2007/relationships/hdphoto" Target="../media/hdphoto4.wdp"/><Relationship Id="rId10" Type="http://schemas.microsoft.com/office/2007/relationships/hdphoto" Target="../media/hdphoto5.wdp"/><Relationship Id="rId4" Type="http://schemas.openxmlformats.org/officeDocument/2006/relationships/image" Target="../media/image2.jpeg"/><Relationship Id="rId9" Type="http://schemas.openxmlformats.org/officeDocument/2006/relationships/image" Target="../media/image13.png"/><Relationship Id="rId14" Type="http://schemas.openxmlformats.org/officeDocument/2006/relationships/image" Target="../media/image15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20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11" Type="http://schemas.openxmlformats.org/officeDocument/2006/relationships/image" Target="../media/image54.png"/><Relationship Id="rId5" Type="http://schemas.microsoft.com/office/2007/relationships/hdphoto" Target="../media/hdphoto14.wdp"/><Relationship Id="rId10" Type="http://schemas.openxmlformats.org/officeDocument/2006/relationships/image" Target="../media/image53.png"/><Relationship Id="rId4" Type="http://schemas.openxmlformats.org/officeDocument/2006/relationships/image" Target="../media/image49.png"/><Relationship Id="rId9" Type="http://schemas.openxmlformats.org/officeDocument/2006/relationships/slide" Target="slide3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slide" Target="slide36.xml"/><Relationship Id="rId5" Type="http://schemas.openxmlformats.org/officeDocument/2006/relationships/image" Target="../media/image73.png"/><Relationship Id="rId4" Type="http://schemas.openxmlformats.org/officeDocument/2006/relationships/image" Target="../media/image41.png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jpeg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44.xml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jpe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slide" Target="slide36.xml"/><Relationship Id="rId11" Type="http://schemas.openxmlformats.org/officeDocument/2006/relationships/image" Target="../media/image60.png"/><Relationship Id="rId5" Type="http://schemas.openxmlformats.org/officeDocument/2006/relationships/image" Target="../media/image4.png"/><Relationship Id="rId10" Type="http://schemas.openxmlformats.org/officeDocument/2006/relationships/image" Target="../media/image77.png"/><Relationship Id="rId4" Type="http://schemas.microsoft.com/office/2007/relationships/hdphoto" Target="../media/hdphoto22.wdp"/><Relationship Id="rId9" Type="http://schemas.openxmlformats.org/officeDocument/2006/relationships/image" Target="../media/image58.jpeg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slide" Target="slide36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36.xml"/><Relationship Id="rId5" Type="http://schemas.openxmlformats.org/officeDocument/2006/relationships/image" Target="../media/image41.png"/><Relationship Id="rId4" Type="http://schemas.openxmlformats.org/officeDocument/2006/relationships/image" Target="../media/image4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jpeg"/><Relationship Id="rId12" Type="http://schemas.openxmlformats.org/officeDocument/2006/relationships/image" Target="../media/image9.jpe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7.png"/><Relationship Id="rId11" Type="http://schemas.openxmlformats.org/officeDocument/2006/relationships/image" Target="../media/image8.png"/><Relationship Id="rId5" Type="http://schemas.microsoft.com/office/2007/relationships/hdphoto" Target="../media/hdphoto6.wdp"/><Relationship Id="rId10" Type="http://schemas.openxmlformats.org/officeDocument/2006/relationships/image" Target="../media/image18.png"/><Relationship Id="rId4" Type="http://schemas.openxmlformats.org/officeDocument/2006/relationships/image" Target="../media/image2.jpeg"/><Relationship Id="rId9" Type="http://schemas.microsoft.com/office/2007/relationships/hdphoto" Target="../media/hdphoto7.wdp"/><Relationship Id="rId14" Type="http://schemas.microsoft.com/office/2007/relationships/hdphoto" Target="../media/hdphoto8.wdp"/></Relationships>
</file>

<file path=ppt/slides/_rels/slide50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slide" Target="slide36.xml"/><Relationship Id="rId4" Type="http://schemas.openxmlformats.org/officeDocument/2006/relationships/image" Target="../media/image44.png"/></Relationships>
</file>

<file path=ppt/slides/_rels/slide52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slide" Target="slide36.xml"/><Relationship Id="rId4" Type="http://schemas.openxmlformats.org/officeDocument/2006/relationships/image" Target="../media/image61.png"/></Relationships>
</file>

<file path=ppt/slides/_rels/slide54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slide" Target="slide36.xml"/><Relationship Id="rId4" Type="http://schemas.openxmlformats.org/officeDocument/2006/relationships/image" Target="../media/image63.png"/></Relationships>
</file>

<file path=ppt/slides/_rels/slide56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slide" Target="slide36.xml"/><Relationship Id="rId4" Type="http://schemas.openxmlformats.org/officeDocument/2006/relationships/image" Target="../media/image40.png"/></Relationships>
</file>

<file path=ppt/slides/_rels/slide58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jpe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0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slide" Target="slide36.xml"/><Relationship Id="rId5" Type="http://schemas.openxmlformats.org/officeDocument/2006/relationships/image" Target="../media/image40.png"/><Relationship Id="rId4" Type="http://schemas.openxmlformats.org/officeDocument/2006/relationships/image" Target="../media/image6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7.png"/><Relationship Id="rId5" Type="http://schemas.openxmlformats.org/officeDocument/2006/relationships/image" Target="../media/image22.png"/><Relationship Id="rId10" Type="http://schemas.microsoft.com/office/2007/relationships/hdphoto" Target="../media/hdphoto10.wdp"/><Relationship Id="rId4" Type="http://schemas.microsoft.com/office/2007/relationships/hdphoto" Target="../media/hdphoto9.wdp"/><Relationship Id="rId9" Type="http://schemas.openxmlformats.org/officeDocument/2006/relationships/image" Target="../media/image26.png"/></Relationships>
</file>

<file path=ppt/slides/_rels/slide60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jpeg"/></Relationships>
</file>

<file path=ppt/slides/_rels/slide61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Relationship Id="rId5" Type="http://schemas.openxmlformats.org/officeDocument/2006/relationships/slide" Target="slide62.xml"/><Relationship Id="rId4" Type="http://schemas.openxmlformats.org/officeDocument/2006/relationships/slide" Target="slide6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slide" Target="slide36.xml"/><Relationship Id="rId5" Type="http://schemas.openxmlformats.org/officeDocument/2006/relationships/image" Target="../media/image40.png"/><Relationship Id="rId4" Type="http://schemas.openxmlformats.org/officeDocument/2006/relationships/image" Target="../media/image41.png"/></Relationships>
</file>

<file path=ppt/slides/_rels/slide63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20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slide" Target="slide36.xml"/><Relationship Id="rId4" Type="http://schemas.openxmlformats.org/officeDocument/2006/relationships/image" Target="../media/image41.png"/></Relationships>
</file>

<file path=ppt/slides/_rels/slide64.xml.rels><?xml version="1.0" encoding="UTF-8" standalone="yes"?>
<Relationships xmlns="http://schemas.openxmlformats.org/package/2006/relationships"><Relationship Id="rId8" Type="http://schemas.microsoft.com/office/2007/relationships/hdphoto" Target="../media/hdphoto26.wdp"/><Relationship Id="rId13" Type="http://schemas.openxmlformats.org/officeDocument/2006/relationships/slide" Target="slide71.xml"/><Relationship Id="rId18" Type="http://schemas.microsoft.com/office/2007/relationships/hdphoto" Target="../media/hdphoto31.wdp"/><Relationship Id="rId26" Type="http://schemas.openxmlformats.org/officeDocument/2006/relationships/slide" Target="slide92.xml"/><Relationship Id="rId3" Type="http://schemas.openxmlformats.org/officeDocument/2006/relationships/image" Target="../media/image79.jpeg"/><Relationship Id="rId21" Type="http://schemas.openxmlformats.org/officeDocument/2006/relationships/slide" Target="slide83.xml"/><Relationship Id="rId7" Type="http://schemas.openxmlformats.org/officeDocument/2006/relationships/image" Target="../media/image81.png"/><Relationship Id="rId12" Type="http://schemas.microsoft.com/office/2007/relationships/hdphoto" Target="../media/hdphoto28.wdp"/><Relationship Id="rId17" Type="http://schemas.openxmlformats.org/officeDocument/2006/relationships/slide" Target="slide75.xml"/><Relationship Id="rId25" Type="http://schemas.openxmlformats.org/officeDocument/2006/relationships/slide" Target="slide90.xml"/><Relationship Id="rId2" Type="http://schemas.openxmlformats.org/officeDocument/2006/relationships/notesSlide" Target="../notesSlides/notesSlide29.xml"/><Relationship Id="rId16" Type="http://schemas.microsoft.com/office/2007/relationships/hdphoto" Target="../media/hdphoto30.wdp"/><Relationship Id="rId20" Type="http://schemas.openxmlformats.org/officeDocument/2006/relationships/slide" Target="slide8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5.wdp"/><Relationship Id="rId11" Type="http://schemas.openxmlformats.org/officeDocument/2006/relationships/slide" Target="slide67.xml"/><Relationship Id="rId24" Type="http://schemas.microsoft.com/office/2007/relationships/hdphoto" Target="../media/hdphoto33.wdp"/><Relationship Id="rId5" Type="http://schemas.openxmlformats.org/officeDocument/2006/relationships/image" Target="../media/image80.png"/><Relationship Id="rId15" Type="http://schemas.openxmlformats.org/officeDocument/2006/relationships/slide" Target="slide73.xml"/><Relationship Id="rId23" Type="http://schemas.openxmlformats.org/officeDocument/2006/relationships/slide" Target="slide88.xml"/><Relationship Id="rId10" Type="http://schemas.microsoft.com/office/2007/relationships/hdphoto" Target="../media/hdphoto27.wdp"/><Relationship Id="rId19" Type="http://schemas.openxmlformats.org/officeDocument/2006/relationships/slide" Target="slide79.xml"/><Relationship Id="rId4" Type="http://schemas.microsoft.com/office/2007/relationships/hdphoto" Target="../media/hdphoto24.wdp"/><Relationship Id="rId9" Type="http://schemas.openxmlformats.org/officeDocument/2006/relationships/slide" Target="slide65.xml"/><Relationship Id="rId14" Type="http://schemas.microsoft.com/office/2007/relationships/hdphoto" Target="../media/hdphoto29.wdp"/><Relationship Id="rId22" Type="http://schemas.microsoft.com/office/2007/relationships/hdphoto" Target="../media/hdphoto32.wdp"/></Relationships>
</file>

<file path=ppt/slides/_rels/slide65.xml.rels><?xml version="1.0" encoding="UTF-8" standalone="yes"?>
<Relationships xmlns="http://schemas.openxmlformats.org/package/2006/relationships"><Relationship Id="rId3" Type="http://schemas.microsoft.com/office/2007/relationships/hdphoto" Target="../media/hdphoto34.wdp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slide" Target="slide64.xml"/><Relationship Id="rId5" Type="http://schemas.openxmlformats.org/officeDocument/2006/relationships/image" Target="../media/image41.png"/><Relationship Id="rId4" Type="http://schemas.openxmlformats.org/officeDocument/2006/relationships/image" Target="../media/image44.png"/></Relationships>
</file>

<file path=ppt/slides/_rels/slide67.xml.rels><?xml version="1.0" encoding="UTF-8" standalone="yes"?>
<Relationships xmlns="http://schemas.openxmlformats.org/package/2006/relationships"><Relationship Id="rId3" Type="http://schemas.microsoft.com/office/2007/relationships/hdphoto" Target="../media/hdphoto35.wdp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" Target="slide70.xml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69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slide" Target="slide64.xml"/><Relationship Id="rId4" Type="http://schemas.openxmlformats.org/officeDocument/2006/relationships/image" Target="../media/image4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microsoft.com/office/2007/relationships/hdphoto" Target="../media/hdphoto11.wdp"/><Relationship Id="rId7" Type="http://schemas.openxmlformats.org/officeDocument/2006/relationships/image" Target="../media/image31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2.wdp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20.png"/><Relationship Id="rId7" Type="http://schemas.openxmlformats.org/officeDocument/2006/relationships/slide" Target="slide64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microsoft.com/office/2007/relationships/hdphoto" Target="../media/hdphoto9.wdp"/><Relationship Id="rId4" Type="http://schemas.openxmlformats.org/officeDocument/2006/relationships/image" Target="../media/image21.png"/></Relationships>
</file>

<file path=ppt/slides/_rels/slide71.xml.rels><?xml version="1.0" encoding="UTF-8" standalone="yes"?>
<Relationships xmlns="http://schemas.openxmlformats.org/package/2006/relationships"><Relationship Id="rId3" Type="http://schemas.microsoft.com/office/2007/relationships/hdphoto" Target="../media/hdphoto36.wdp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6" Type="http://schemas.openxmlformats.org/officeDocument/2006/relationships/slide" Target="slide64.xml"/><Relationship Id="rId5" Type="http://schemas.openxmlformats.org/officeDocument/2006/relationships/image" Target="../media/image41.png"/><Relationship Id="rId4" Type="http://schemas.openxmlformats.org/officeDocument/2006/relationships/image" Target="../media/image61.png"/></Relationships>
</file>

<file path=ppt/slides/_rels/slide73.xml.rels><?xml version="1.0" encoding="UTF-8" standalone="yes"?>
<Relationships xmlns="http://schemas.openxmlformats.org/package/2006/relationships"><Relationship Id="rId3" Type="http://schemas.microsoft.com/office/2007/relationships/hdphoto" Target="../media/hdphoto37.wdp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6" Type="http://schemas.openxmlformats.org/officeDocument/2006/relationships/slide" Target="slide64.xml"/><Relationship Id="rId5" Type="http://schemas.openxmlformats.org/officeDocument/2006/relationships/image" Target="../media/image41.png"/><Relationship Id="rId4" Type="http://schemas.openxmlformats.org/officeDocument/2006/relationships/image" Target="../media/image63.png"/></Relationships>
</file>

<file path=ppt/slides/_rels/slide75.xml.rels><?xml version="1.0" encoding="UTF-8" standalone="yes"?>
<Relationships xmlns="http://schemas.openxmlformats.org/package/2006/relationships"><Relationship Id="rId3" Type="http://schemas.microsoft.com/office/2007/relationships/hdphoto" Target="../media/hdphoto34.wdp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slide" Target="slide77.xml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microsoft.com/office/2007/relationships/hdphoto" Target="../media/hdphoto38.wdp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39.wdp"/><Relationship Id="rId4" Type="http://schemas.openxmlformats.org/officeDocument/2006/relationships/image" Target="../media/image90.pn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jpeg"/><Relationship Id="rId7" Type="http://schemas.openxmlformats.org/officeDocument/2006/relationships/image" Target="../media/image9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6" Type="http://schemas.openxmlformats.org/officeDocument/2006/relationships/slide" Target="slide64.xml"/><Relationship Id="rId11" Type="http://schemas.openxmlformats.org/officeDocument/2006/relationships/image" Target="../media/image60.png"/><Relationship Id="rId5" Type="http://schemas.openxmlformats.org/officeDocument/2006/relationships/image" Target="../media/image4.png"/><Relationship Id="rId10" Type="http://schemas.openxmlformats.org/officeDocument/2006/relationships/image" Target="../media/image92.png"/><Relationship Id="rId4" Type="http://schemas.microsoft.com/office/2007/relationships/hdphoto" Target="../media/hdphoto40.wdp"/><Relationship Id="rId9" Type="http://schemas.openxmlformats.org/officeDocument/2006/relationships/image" Target="../media/image58.jpeg"/></Relationships>
</file>

<file path=ppt/slides/_rels/slide79.xml.rels><?xml version="1.0" encoding="UTF-8" standalone="yes"?>
<Relationships xmlns="http://schemas.openxmlformats.org/package/2006/relationships"><Relationship Id="rId3" Type="http://schemas.microsoft.com/office/2007/relationships/hdphoto" Target="../media/hdphoto41.wdp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slide" Target="slide17.xml"/><Relationship Id="rId18" Type="http://schemas.openxmlformats.org/officeDocument/2006/relationships/slide" Target="slide34.xml"/><Relationship Id="rId3" Type="http://schemas.openxmlformats.org/officeDocument/2006/relationships/image" Target="../media/image33.jpeg"/><Relationship Id="rId7" Type="http://schemas.openxmlformats.org/officeDocument/2006/relationships/image" Target="../media/image35.png"/><Relationship Id="rId12" Type="http://schemas.openxmlformats.org/officeDocument/2006/relationships/slide" Target="slide15.xml"/><Relationship Id="rId17" Type="http://schemas.openxmlformats.org/officeDocument/2006/relationships/slide" Target="slide30.xml"/><Relationship Id="rId2" Type="http://schemas.openxmlformats.org/officeDocument/2006/relationships/notesSlide" Target="../notesSlides/notesSlide1.xml"/><Relationship Id="rId16" Type="http://schemas.openxmlformats.org/officeDocument/2006/relationships/slide" Target="slide28.xml"/><Relationship Id="rId1" Type="http://schemas.openxmlformats.org/officeDocument/2006/relationships/slideLayout" Target="../slideLayouts/slideLayout7.xml"/><Relationship Id="rId6" Type="http://schemas.openxmlformats.org/officeDocument/2006/relationships/slide" Target="slide9.xml"/><Relationship Id="rId11" Type="http://schemas.openxmlformats.org/officeDocument/2006/relationships/slide" Target="slide13.xml"/><Relationship Id="rId5" Type="http://schemas.openxmlformats.org/officeDocument/2006/relationships/image" Target="../media/image34.png"/><Relationship Id="rId15" Type="http://schemas.openxmlformats.org/officeDocument/2006/relationships/slide" Target="slide26.xml"/><Relationship Id="rId10" Type="http://schemas.openxmlformats.org/officeDocument/2006/relationships/slide" Target="slide11.xml"/><Relationship Id="rId19" Type="http://schemas.openxmlformats.org/officeDocument/2006/relationships/slide" Target="slide36.xml"/><Relationship Id="rId4" Type="http://schemas.microsoft.com/office/2007/relationships/hdphoto" Target="../media/hdphoto13.wdp"/><Relationship Id="rId9" Type="http://schemas.openxmlformats.org/officeDocument/2006/relationships/image" Target="../media/image37.png"/><Relationship Id="rId14" Type="http://schemas.openxmlformats.org/officeDocument/2006/relationships/slide" Target="slide2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6" Type="http://schemas.openxmlformats.org/officeDocument/2006/relationships/slide" Target="slide64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81.xml.rels><?xml version="1.0" encoding="UTF-8" standalone="yes"?>
<Relationships xmlns="http://schemas.openxmlformats.org/package/2006/relationships"><Relationship Id="rId3" Type="http://schemas.microsoft.com/office/2007/relationships/hdphoto" Target="../media/hdphoto34.wdp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jpeg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20.png"/><Relationship Id="rId7" Type="http://schemas.openxmlformats.org/officeDocument/2006/relationships/slide" Target="slide64.xm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png"/><Relationship Id="rId5" Type="http://schemas.openxmlformats.org/officeDocument/2006/relationships/image" Target="../media/image40.png"/><Relationship Id="rId4" Type="http://schemas.openxmlformats.org/officeDocument/2006/relationships/image" Target="../media/image41.png"/></Relationships>
</file>

<file path=ppt/slides/_rels/slide83.xml.rels><?xml version="1.0" encoding="UTF-8" standalone="yes"?>
<Relationships xmlns="http://schemas.openxmlformats.org/package/2006/relationships"><Relationship Id="rId3" Type="http://schemas.microsoft.com/office/2007/relationships/hdphoto" Target="../media/hdphoto34.wdp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5.png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slide" Target="slide87.xml"/><Relationship Id="rId7" Type="http://schemas.openxmlformats.org/officeDocument/2006/relationships/slide" Target="slide86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png"/><Relationship Id="rId5" Type="http://schemas.openxmlformats.org/officeDocument/2006/relationships/slide" Target="slide85.xml"/><Relationship Id="rId4" Type="http://schemas.openxmlformats.org/officeDocument/2006/relationships/image" Target="../media/image96.png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20.png"/><Relationship Id="rId7" Type="http://schemas.openxmlformats.org/officeDocument/2006/relationships/slide" Target="slide64.xm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99.png"/><Relationship Id="rId4" Type="http://schemas.openxmlformats.org/officeDocument/2006/relationships/image" Target="../media/image40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6" Type="http://schemas.openxmlformats.org/officeDocument/2006/relationships/slide" Target="slide64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20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11" Type="http://schemas.openxmlformats.org/officeDocument/2006/relationships/image" Target="../media/image54.png"/><Relationship Id="rId5" Type="http://schemas.microsoft.com/office/2007/relationships/hdphoto" Target="../media/hdphoto14.wdp"/><Relationship Id="rId10" Type="http://schemas.openxmlformats.org/officeDocument/2006/relationships/image" Target="../media/image53.png"/><Relationship Id="rId4" Type="http://schemas.openxmlformats.org/officeDocument/2006/relationships/image" Target="../media/image49.png"/><Relationship Id="rId9" Type="http://schemas.openxmlformats.org/officeDocument/2006/relationships/slide" Target="slide64.xml"/></Relationships>
</file>

<file path=ppt/slides/_rels/slide88.xml.rels><?xml version="1.0" encoding="UTF-8" standalone="yes"?>
<Relationships xmlns="http://schemas.openxmlformats.org/package/2006/relationships"><Relationship Id="rId3" Type="http://schemas.microsoft.com/office/2007/relationships/hdphoto" Target="../media/hdphoto34.wdp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0.jpeg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20.png"/><Relationship Id="rId7" Type="http://schemas.openxmlformats.org/officeDocument/2006/relationships/slide" Target="slide64.xm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6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microsoft.com/office/2007/relationships/hdphoto" Target="../media/hdphoto34.wdp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jpe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6" Type="http://schemas.openxmlformats.org/officeDocument/2006/relationships/slide" Target="slide64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13" Type="http://schemas.openxmlformats.org/officeDocument/2006/relationships/image" Target="../media/image105.png"/><Relationship Id="rId3" Type="http://schemas.openxmlformats.org/officeDocument/2006/relationships/image" Target="../media/image2.jpeg"/><Relationship Id="rId7" Type="http://schemas.openxmlformats.org/officeDocument/2006/relationships/image" Target="../media/image77.png"/><Relationship Id="rId12" Type="http://schemas.openxmlformats.org/officeDocument/2006/relationships/image" Target="../media/image10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11" Type="http://schemas.openxmlformats.org/officeDocument/2006/relationships/image" Target="../media/image103.png"/><Relationship Id="rId5" Type="http://schemas.openxmlformats.org/officeDocument/2006/relationships/image" Target="../media/image8.png"/><Relationship Id="rId10" Type="http://schemas.openxmlformats.org/officeDocument/2006/relationships/image" Target="../media/image102.png"/><Relationship Id="rId4" Type="http://schemas.microsoft.com/office/2007/relationships/hdphoto" Target="../media/hdphoto42.wdp"/><Relationship Id="rId9" Type="http://schemas.openxmlformats.org/officeDocument/2006/relationships/image" Target="../media/image101.png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13" Type="http://schemas.openxmlformats.org/officeDocument/2006/relationships/image" Target="../media/image113.png"/><Relationship Id="rId3" Type="http://schemas.openxmlformats.org/officeDocument/2006/relationships/image" Target="../media/image106.jpeg"/><Relationship Id="rId7" Type="http://schemas.microsoft.com/office/2007/relationships/hdphoto" Target="../media/hdphoto44.wdp"/><Relationship Id="rId12" Type="http://schemas.microsoft.com/office/2007/relationships/hdphoto" Target="../media/hdphoto45.wdp"/><Relationship Id="rId2" Type="http://schemas.openxmlformats.org/officeDocument/2006/relationships/notesSlide" Target="../notesSlides/notesSlide44.xml"/><Relationship Id="rId16" Type="http://schemas.microsoft.com/office/2007/relationships/hdphoto" Target="../media/hdphoto47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.png"/><Relationship Id="rId11" Type="http://schemas.openxmlformats.org/officeDocument/2006/relationships/image" Target="../media/image112.png"/><Relationship Id="rId5" Type="http://schemas.microsoft.com/office/2007/relationships/hdphoto" Target="../media/hdphoto43.wdp"/><Relationship Id="rId15" Type="http://schemas.openxmlformats.org/officeDocument/2006/relationships/image" Target="../media/image114.png"/><Relationship Id="rId10" Type="http://schemas.openxmlformats.org/officeDocument/2006/relationships/image" Target="../media/image111.png"/><Relationship Id="rId4" Type="http://schemas.openxmlformats.org/officeDocument/2006/relationships/image" Target="../media/image107.png"/><Relationship Id="rId9" Type="http://schemas.openxmlformats.org/officeDocument/2006/relationships/image" Target="../media/image110.png"/><Relationship Id="rId14" Type="http://schemas.microsoft.com/office/2007/relationships/hdphoto" Target="../media/hdphoto4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0" y="0"/>
            <a:ext cx="12192000" cy="241818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txBody>
          <a:bodyPr vert="horz" rtlCol="0" anchor="ctr">
            <a:normAutofit fontScale="97500"/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5000" spc="100" dirty="0" err="1">
                <a:ln w="18000">
                  <a:noFill/>
                  <a:prstDash val="solid"/>
                </a:ln>
                <a:gradFill flip="none" rotWithShape="1">
                  <a:gsLst>
                    <a:gs pos="0">
                      <a:srgbClr val="68E234"/>
                    </a:gs>
                    <a:gs pos="100000">
                      <a:srgbClr val="53C09F"/>
                    </a:gs>
                  </a:gsLst>
                  <a:lin ang="5400000" scaled="0"/>
                  <a:tileRect/>
                </a:gradFill>
                <a:effectLst>
                  <a:outerShdw dist="50800" dir="2700000" algn="tl" rotWithShape="0">
                    <a:srgbClr val="4E12C7"/>
                  </a:outerShdw>
                </a:effectLst>
                <a:latin typeface="Zootopia JPosters.com.ar"/>
                <a:ea typeface="+mj-ea"/>
                <a:cs typeface="Zootopia JPosters.com.ar"/>
              </a:rPr>
              <a:t>Zootopia</a:t>
            </a:r>
            <a:endParaRPr kumimoji="0" lang="en-US" altLang="ko-KR" sz="15000" i="0" u="none" strike="noStrike" kern="1200" cap="none" spc="100" normalizeH="0" baseline="0" noProof="0" dirty="0">
              <a:ln w="18000">
                <a:noFill/>
                <a:prstDash val="solid"/>
              </a:ln>
              <a:gradFill flip="none" rotWithShape="1">
                <a:gsLst>
                  <a:gs pos="0">
                    <a:srgbClr val="68E234"/>
                  </a:gs>
                  <a:gs pos="100000">
                    <a:srgbClr val="53C09F"/>
                  </a:gs>
                </a:gsLst>
                <a:lin ang="5400000" scaled="0"/>
                <a:tileRect/>
              </a:gradFill>
              <a:effectLst>
                <a:outerShdw dist="50800" dir="2700000" algn="tl" rotWithShape="0">
                  <a:srgbClr val="4E12C7"/>
                </a:outerShdw>
              </a:effectLst>
              <a:uLnTx/>
              <a:uFillTx/>
              <a:latin typeface="Zootopia JPosters.com.ar"/>
              <a:ea typeface="+mj-ea"/>
              <a:cs typeface="Zootopia JPosters.com.ar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0" y="2651760"/>
            <a:ext cx="12192000" cy="104953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txBody>
          <a:bodyPr vert="horz" rtlCol="0" anchor="ctr">
            <a:normAutofit fontScale="97500"/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5500" i="1" u="none" strike="noStrike" kern="1200" cap="none" spc="100" normalizeH="0" baseline="0" noProof="0" dirty="0">
              <a:ln w="3175">
                <a:solidFill>
                  <a:schemeClr val="bg1">
                    <a:lumMod val="65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dist="50800" dir="2700000" algn="tl" rotWithShape="0">
                  <a:srgbClr val="4E12C7"/>
                </a:outerShdw>
              </a:effectLst>
              <a:uLnTx/>
              <a:uFillTx/>
              <a:latin typeface="Zootopia JPosters.com.ar"/>
              <a:ea typeface="+mj-ea"/>
              <a:cs typeface="Zootopia JPosters.com.ar"/>
            </a:endParaRPr>
          </a:p>
        </p:txBody>
      </p:sp>
    </p:spTree>
    <p:extLst>
      <p:ext uri="{BB962C8B-B14F-4D97-AF65-F5344CB8AC3E}">
        <p14:creationId xmlns:p14="http://schemas.microsoft.com/office/powerpoint/2010/main" val="2510905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0" presetClass="entr" presetSubtype="0" fill="hold" grpId="0" nodeType="after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5"/>
          <p:cNvSpPr/>
          <p:nvPr/>
        </p:nvSpPr>
        <p:spPr>
          <a:xfrm>
            <a:off x="0" y="2724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475CCB">
                  <a:alpha val="50000"/>
                </a:srgbClr>
              </a:gs>
              <a:gs pos="100000">
                <a:srgbClr val="88C8EB">
                  <a:alpha val="5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13" name="액자 12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5536"/>
            </a:avLst>
          </a:prstGeom>
          <a:gradFill>
            <a:gsLst>
              <a:gs pos="0">
                <a:srgbClr val="5B3DC7"/>
              </a:gs>
              <a:gs pos="100000">
                <a:schemeClr val="accent1"/>
              </a:gs>
            </a:gsLst>
            <a:lin ang="3600000" scaled="0"/>
          </a:gradFill>
          <a:ln>
            <a:solidFill>
              <a:schemeClr val="accent1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005691">
            <a:off x="4771990" y="3287468"/>
            <a:ext cx="2648020" cy="3195213"/>
          </a:xfrm>
          <a:prstGeom prst="rect">
            <a:avLst/>
          </a:prstGeom>
          <a:effectLst>
            <a:glow rad="355600">
              <a:schemeClr val="bg1">
                <a:alpha val="90000"/>
              </a:schemeClr>
            </a:glow>
          </a:effectLst>
        </p:spPr>
      </p:pic>
      <p:grpSp>
        <p:nvGrpSpPr>
          <p:cNvPr id="17" name="그룹 16"/>
          <p:cNvGrpSpPr/>
          <p:nvPr/>
        </p:nvGrpSpPr>
        <p:grpSpPr>
          <a:xfrm>
            <a:off x="3901539" y="-183714"/>
            <a:ext cx="4388921" cy="3688914"/>
            <a:chOff x="4531103" y="-706053"/>
            <a:chExt cx="4388921" cy="3688914"/>
          </a:xfrm>
        </p:grpSpPr>
        <p:sp>
          <p:nvSpPr>
            <p:cNvPr id="16" name="TextBox 15"/>
            <p:cNvSpPr txBox="1"/>
            <p:nvPr/>
          </p:nvSpPr>
          <p:spPr>
            <a:xfrm>
              <a:off x="4531104" y="-648902"/>
              <a:ext cx="4388920" cy="3631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0000" b="1" dirty="0">
                  <a:ln>
                    <a:solidFill>
                      <a:schemeClr val="bg1"/>
                    </a:solidFill>
                  </a:ln>
                  <a:noFill/>
                  <a:effectLst>
                    <a:glow rad="304800">
                      <a:schemeClr val="bg1"/>
                    </a:glo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+</a:t>
              </a:r>
              <a:r>
                <a:rPr lang="en-US" altLang="ko-KR" sz="23000" b="1" dirty="0">
                  <a:ln>
                    <a:solidFill>
                      <a:schemeClr val="bg1"/>
                    </a:solidFill>
                  </a:ln>
                  <a:noFill/>
                  <a:effectLst>
                    <a:glow rad="304800">
                      <a:schemeClr val="bg1"/>
                    </a:glo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5</a:t>
              </a:r>
              <a:endParaRPr lang="ko-KR" altLang="en-US" sz="23000" b="1" dirty="0">
                <a:ln>
                  <a:solidFill>
                    <a:schemeClr val="bg1"/>
                  </a:solidFill>
                </a:ln>
                <a:noFill/>
                <a:effectLst>
                  <a:glow rad="304800">
                    <a:schemeClr val="bg1"/>
                  </a:glow>
                </a:effectLst>
                <a:latin typeface="한컴 바겐세일 B" panose="02020603020101020101" pitchFamily="18" charset="-127"/>
                <a:ea typeface="한컴 바겐세일 B" panose="02020603020101020101" pitchFamily="18" charset="-127"/>
                <a:cs typeface="Britannic Bold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531103" y="-706053"/>
              <a:ext cx="4328060" cy="3631763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r>
                <a:rPr lang="en-US" altLang="ko-KR" sz="20000" b="1" dirty="0">
                  <a:ln>
                    <a:solidFill>
                      <a:srgbClr val="6BB0F9"/>
                    </a:solidFill>
                  </a:ln>
                  <a:gradFill>
                    <a:gsLst>
                      <a:gs pos="0">
                        <a:srgbClr val="81DBFF"/>
                      </a:gs>
                      <a:gs pos="100000">
                        <a:srgbClr val="4220D2"/>
                      </a:gs>
                    </a:gsLst>
                    <a:lin ang="5400000" scaled="1"/>
                  </a:gradFill>
                  <a:effectLst>
                    <a:outerShdw dist="63500" dir="3600000" algn="tl">
                      <a:srgbClr val="4A1FC3"/>
                    </a:outerShd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+</a:t>
              </a:r>
              <a:r>
                <a:rPr lang="en-US" altLang="ko-KR" sz="23000" b="1" dirty="0">
                  <a:ln>
                    <a:solidFill>
                      <a:srgbClr val="6BB0F9"/>
                    </a:solidFill>
                  </a:ln>
                  <a:gradFill>
                    <a:gsLst>
                      <a:gs pos="0">
                        <a:srgbClr val="81DBFF"/>
                      </a:gs>
                      <a:gs pos="100000">
                        <a:srgbClr val="4220D2"/>
                      </a:gs>
                    </a:gsLst>
                    <a:lin ang="5400000" scaled="1"/>
                  </a:gradFill>
                  <a:effectLst>
                    <a:outerShdw dist="63500" dir="3600000" algn="tl">
                      <a:srgbClr val="4A1FC3"/>
                    </a:outerShd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5</a:t>
              </a:r>
              <a:endParaRPr lang="ko-KR" altLang="en-US" sz="23000" b="1" dirty="0">
                <a:ln>
                  <a:solidFill>
                    <a:srgbClr val="6BB0F9"/>
                  </a:solidFill>
                </a:ln>
                <a:gradFill>
                  <a:gsLst>
                    <a:gs pos="0">
                      <a:srgbClr val="81DBFF"/>
                    </a:gs>
                    <a:gs pos="100000">
                      <a:srgbClr val="4220D2"/>
                    </a:gs>
                  </a:gsLst>
                  <a:lin ang="5400000" scaled="1"/>
                </a:gradFill>
                <a:effectLst>
                  <a:outerShdw dist="63500" dir="3600000" algn="tl">
                    <a:srgbClr val="4A1FC3"/>
                  </a:outerShdw>
                </a:effectLst>
                <a:latin typeface="한컴 바겐세일 B" panose="02020603020101020101" pitchFamily="18" charset="-127"/>
                <a:ea typeface="한컴 바겐세일 B" panose="02020603020101020101" pitchFamily="18" charset="-127"/>
                <a:cs typeface="Britannic Bold"/>
              </a:endParaRPr>
            </a:p>
          </p:txBody>
        </p:sp>
      </p:grpSp>
      <p:pic>
        <p:nvPicPr>
          <p:cNvPr id="18" name="그림 17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471" r="9398"/>
          <a:stretch/>
        </p:blipFill>
        <p:spPr>
          <a:xfrm>
            <a:off x="347166" y="302445"/>
            <a:ext cx="2847133" cy="6488889"/>
          </a:xfrm>
          <a:prstGeom prst="rect">
            <a:avLst/>
          </a:prstGeom>
        </p:spPr>
      </p:pic>
      <p:sp>
        <p:nvSpPr>
          <p:cNvPr id="19" name="타원 18"/>
          <p:cNvSpPr/>
          <p:nvPr/>
        </p:nvSpPr>
        <p:spPr>
          <a:xfrm>
            <a:off x="9480411" y="6357455"/>
            <a:ext cx="1974273" cy="348170"/>
          </a:xfrm>
          <a:prstGeom prst="ellipse">
            <a:avLst/>
          </a:prstGeom>
          <a:solidFill>
            <a:srgbClr val="8898A4">
              <a:alpha val="48000"/>
            </a:srgb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" name="그림 3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166" t="-410" r="4665"/>
          <a:stretch/>
        </p:blipFill>
        <p:spPr>
          <a:xfrm>
            <a:off x="9219343" y="1166981"/>
            <a:ext cx="2953606" cy="56910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23447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모서리가 둥근 직사각형 3"/>
          <p:cNvSpPr/>
          <p:nvPr/>
        </p:nvSpPr>
        <p:spPr>
          <a:xfrm>
            <a:off x="354000" y="133350"/>
            <a:ext cx="11484000" cy="1600200"/>
          </a:xfrm>
          <a:prstGeom prst="roundRect">
            <a:avLst/>
          </a:prstGeom>
          <a:solidFill>
            <a:srgbClr val="19147C">
              <a:alpha val="80000"/>
            </a:srgbClr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5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Zootopia JPosters.com.ar" panose="02000500000000000000" pitchFamily="2" charset="0"/>
              </a:rPr>
              <a:t>What is this part of the ear called</a:t>
            </a:r>
            <a:endParaRPr lang="ko-KR" altLang="en-US" sz="45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Rockwell Extra Bold" panose="02060903040505020403" pitchFamily="18" charset="0"/>
            </a:endParaRPr>
          </a:p>
        </p:txBody>
      </p:sp>
      <p:sp>
        <p:nvSpPr>
          <p:cNvPr id="5" name="모서리가 둥근 직사각형 4"/>
          <p:cNvSpPr/>
          <p:nvPr/>
        </p:nvSpPr>
        <p:spPr>
          <a:xfrm>
            <a:off x="354000" y="5124450"/>
            <a:ext cx="11484000" cy="1600200"/>
          </a:xfrm>
          <a:prstGeom prst="roundRect">
            <a:avLst/>
          </a:prstGeom>
          <a:solidFill>
            <a:schemeClr val="bg1">
              <a:alpha val="80000"/>
            </a:schemeClr>
          </a:solidFill>
          <a:ln w="38100">
            <a:solidFill>
              <a:srgbClr val="19147C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500" dirty="0">
                <a:solidFill>
                  <a:srgbClr val="19147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Zootopia JPosters.com.ar" panose="02000500000000000000" pitchFamily="2" charset="0"/>
              </a:rPr>
              <a:t>Pinna</a:t>
            </a:r>
            <a:endParaRPr lang="ko-KR" altLang="en-US" sz="4500" dirty="0">
              <a:solidFill>
                <a:srgbClr val="19147C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Rockwell Extra Bold" panose="02060903040505020403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855BED4-4A39-4F85-88AA-41A4BA2FAC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9897" y="1812920"/>
            <a:ext cx="7492204" cy="317818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9055181-1240-48ED-BE4D-485D16FFDBF6}"/>
              </a:ext>
            </a:extLst>
          </p:cNvPr>
          <p:cNvSpPr/>
          <p:nvPr/>
        </p:nvSpPr>
        <p:spPr>
          <a:xfrm>
            <a:off x="2349897" y="1812920"/>
            <a:ext cx="2025505" cy="317818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644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475CCB">
                  <a:alpha val="50000"/>
                </a:srgbClr>
              </a:gs>
              <a:gs pos="100000">
                <a:srgbClr val="88C8EB">
                  <a:alpha val="5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13" name="액자 12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5536"/>
            </a:avLst>
          </a:prstGeom>
          <a:gradFill>
            <a:gsLst>
              <a:gs pos="0">
                <a:srgbClr val="5B3DC7"/>
              </a:gs>
              <a:gs pos="100000">
                <a:schemeClr val="accent1"/>
              </a:gs>
            </a:gsLst>
            <a:lin ang="3600000" scaled="0"/>
          </a:gradFill>
          <a:ln>
            <a:solidFill>
              <a:schemeClr val="accent1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pic>
        <p:nvPicPr>
          <p:cNvPr id="18" name="그림 1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471" r="9398"/>
          <a:stretch/>
        </p:blipFill>
        <p:spPr>
          <a:xfrm>
            <a:off x="347166" y="302445"/>
            <a:ext cx="2847133" cy="6488889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005691">
            <a:off x="3808191" y="3496680"/>
            <a:ext cx="2407291" cy="2904739"/>
          </a:xfrm>
          <a:prstGeom prst="rect">
            <a:avLst/>
          </a:prstGeom>
          <a:effectLst>
            <a:glow rad="342900">
              <a:schemeClr val="bg1"/>
            </a:glow>
          </a:effectLst>
        </p:spPr>
      </p:pic>
      <p:pic>
        <p:nvPicPr>
          <p:cNvPr id="15" name="그림 14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005691">
            <a:off x="6555550" y="3458579"/>
            <a:ext cx="2407291" cy="2904739"/>
          </a:xfrm>
          <a:prstGeom prst="rect">
            <a:avLst/>
          </a:prstGeom>
          <a:effectLst>
            <a:glow rad="342900">
              <a:schemeClr val="bg1"/>
            </a:glow>
          </a:effectLst>
        </p:spPr>
      </p:pic>
      <p:grpSp>
        <p:nvGrpSpPr>
          <p:cNvPr id="12" name="그룹 11"/>
          <p:cNvGrpSpPr/>
          <p:nvPr/>
        </p:nvGrpSpPr>
        <p:grpSpPr>
          <a:xfrm>
            <a:off x="2938744" y="-195165"/>
            <a:ext cx="6314513" cy="3742054"/>
            <a:chOff x="4531104" y="-885321"/>
            <a:chExt cx="4388920" cy="8021426"/>
          </a:xfrm>
        </p:grpSpPr>
        <p:sp>
          <p:nvSpPr>
            <p:cNvPr id="19" name="TextBox 18"/>
            <p:cNvSpPr txBox="1"/>
            <p:nvPr/>
          </p:nvSpPr>
          <p:spPr>
            <a:xfrm>
              <a:off x="4531104" y="-648902"/>
              <a:ext cx="4388920" cy="77850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0000" b="1" dirty="0">
                  <a:ln>
                    <a:solidFill>
                      <a:schemeClr val="bg1"/>
                    </a:solidFill>
                  </a:ln>
                  <a:noFill/>
                  <a:effectLst>
                    <a:glow rad="304800">
                      <a:schemeClr val="bg1"/>
                    </a:glo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+</a:t>
              </a:r>
              <a:r>
                <a:rPr lang="en-US" altLang="ko-KR" sz="23000" b="1" dirty="0">
                  <a:ln>
                    <a:solidFill>
                      <a:schemeClr val="bg1"/>
                    </a:solidFill>
                  </a:ln>
                  <a:noFill/>
                  <a:effectLst>
                    <a:glow rad="304800">
                      <a:schemeClr val="bg1"/>
                    </a:glo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10</a:t>
              </a:r>
              <a:endParaRPr lang="ko-KR" altLang="en-US" sz="23000" b="1" dirty="0">
                <a:ln>
                  <a:solidFill>
                    <a:schemeClr val="bg1"/>
                  </a:solidFill>
                </a:ln>
                <a:noFill/>
                <a:effectLst>
                  <a:glow rad="304800">
                    <a:schemeClr val="bg1"/>
                  </a:glow>
                </a:effectLst>
                <a:latin typeface="한컴 바겐세일 B" panose="02020603020101020101" pitchFamily="18" charset="-127"/>
                <a:ea typeface="한컴 바겐세일 B" panose="02020603020101020101" pitchFamily="18" charset="-127"/>
                <a:cs typeface="Britannic Bold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567600" y="-885321"/>
              <a:ext cx="4328060" cy="7785007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r>
                <a:rPr lang="en-US" altLang="ko-KR" sz="20000" b="1" dirty="0">
                  <a:ln>
                    <a:solidFill>
                      <a:srgbClr val="6BB0F9"/>
                    </a:solidFill>
                  </a:ln>
                  <a:gradFill>
                    <a:gsLst>
                      <a:gs pos="0">
                        <a:srgbClr val="89DDFF"/>
                      </a:gs>
                      <a:gs pos="100000">
                        <a:srgbClr val="4220D2"/>
                      </a:gs>
                    </a:gsLst>
                    <a:lin ang="5400000" scaled="1"/>
                  </a:gradFill>
                  <a:effectLst>
                    <a:outerShdw dist="63500" dir="3600000" algn="tl">
                      <a:srgbClr val="3B199B"/>
                    </a:outerShd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+</a:t>
              </a:r>
              <a:r>
                <a:rPr lang="en-US" altLang="ko-KR" sz="23000" b="1" dirty="0">
                  <a:ln>
                    <a:solidFill>
                      <a:srgbClr val="6BB0F9"/>
                    </a:solidFill>
                  </a:ln>
                  <a:gradFill>
                    <a:gsLst>
                      <a:gs pos="0">
                        <a:srgbClr val="89DDFF"/>
                      </a:gs>
                      <a:gs pos="100000">
                        <a:srgbClr val="4220D2"/>
                      </a:gs>
                    </a:gsLst>
                    <a:lin ang="5400000" scaled="1"/>
                  </a:gradFill>
                  <a:effectLst>
                    <a:outerShdw dist="63500" dir="3600000" algn="tl">
                      <a:srgbClr val="3B199B"/>
                    </a:outerShd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10</a:t>
              </a:r>
              <a:endParaRPr lang="ko-KR" altLang="en-US" sz="23000" b="1" dirty="0">
                <a:ln>
                  <a:solidFill>
                    <a:srgbClr val="6BB0F9"/>
                  </a:solidFill>
                </a:ln>
                <a:gradFill>
                  <a:gsLst>
                    <a:gs pos="0">
                      <a:srgbClr val="89DDFF"/>
                    </a:gs>
                    <a:gs pos="100000">
                      <a:srgbClr val="4220D2"/>
                    </a:gs>
                  </a:gsLst>
                  <a:lin ang="5400000" scaled="1"/>
                </a:gradFill>
                <a:effectLst>
                  <a:outerShdw dist="63500" dir="3600000" algn="tl">
                    <a:srgbClr val="3B199B"/>
                  </a:outerShdw>
                </a:effectLst>
                <a:latin typeface="한컴 바겐세일 B" panose="02020603020101020101" pitchFamily="18" charset="-127"/>
                <a:ea typeface="한컴 바겐세일 B" panose="02020603020101020101" pitchFamily="18" charset="-127"/>
                <a:cs typeface="Britannic Bold"/>
              </a:endParaRPr>
            </a:p>
          </p:txBody>
        </p:sp>
      </p:grpSp>
      <p:sp>
        <p:nvSpPr>
          <p:cNvPr id="11" name="타원 18"/>
          <p:cNvSpPr/>
          <p:nvPr/>
        </p:nvSpPr>
        <p:spPr>
          <a:xfrm>
            <a:off x="9480411" y="6357455"/>
            <a:ext cx="1974273" cy="348170"/>
          </a:xfrm>
          <a:prstGeom prst="ellipse">
            <a:avLst/>
          </a:prstGeom>
          <a:solidFill>
            <a:srgbClr val="8898A4">
              <a:alpha val="48000"/>
            </a:srgb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0" name="그림 19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166" t="-410" r="4665"/>
          <a:stretch/>
        </p:blipFill>
        <p:spPr>
          <a:xfrm>
            <a:off x="9219343" y="1166981"/>
            <a:ext cx="2953606" cy="56910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04883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모서리가 둥근 직사각형 3"/>
          <p:cNvSpPr/>
          <p:nvPr/>
        </p:nvSpPr>
        <p:spPr>
          <a:xfrm>
            <a:off x="354000" y="133350"/>
            <a:ext cx="11484000" cy="1600200"/>
          </a:xfrm>
          <a:prstGeom prst="roundRect">
            <a:avLst/>
          </a:prstGeom>
          <a:solidFill>
            <a:srgbClr val="19147C">
              <a:alpha val="80000"/>
            </a:srgbClr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5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Zootopia JPosters.com.ar" panose="02000500000000000000" pitchFamily="2" charset="0"/>
              </a:rPr>
              <a:t>What is this part of the ear called</a:t>
            </a:r>
            <a:endParaRPr lang="ko-KR" altLang="en-US" sz="45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Rockwell Extra Bold" panose="02060903040505020403" pitchFamily="18" charset="0"/>
            </a:endParaRPr>
          </a:p>
        </p:txBody>
      </p:sp>
      <p:sp>
        <p:nvSpPr>
          <p:cNvPr id="5" name="모서리가 둥근 직사각형 4"/>
          <p:cNvSpPr/>
          <p:nvPr/>
        </p:nvSpPr>
        <p:spPr>
          <a:xfrm>
            <a:off x="354000" y="5124450"/>
            <a:ext cx="11484000" cy="1600200"/>
          </a:xfrm>
          <a:prstGeom prst="roundRect">
            <a:avLst/>
          </a:prstGeom>
          <a:solidFill>
            <a:schemeClr val="bg1">
              <a:alpha val="80000"/>
            </a:schemeClr>
          </a:solidFill>
          <a:ln w="38100">
            <a:solidFill>
              <a:srgbClr val="19147C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500" dirty="0">
                <a:solidFill>
                  <a:srgbClr val="19147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Zootopia JPosters.com.ar" panose="02000500000000000000" pitchFamily="2" charset="0"/>
              </a:rPr>
              <a:t>Ear drum</a:t>
            </a:r>
            <a:endParaRPr lang="ko-KR" altLang="en-US" sz="4500" dirty="0">
              <a:solidFill>
                <a:srgbClr val="19147C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Rockwell Extra Bold" panose="02060903040505020403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F79B642-F5C5-49CA-88C8-292410643C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8517" y="1812920"/>
            <a:ext cx="7492204" cy="317818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8233A8F-9AEF-477A-AEC5-91F7758FCDDA}"/>
              </a:ext>
            </a:extLst>
          </p:cNvPr>
          <p:cNvSpPr/>
          <p:nvPr/>
        </p:nvSpPr>
        <p:spPr>
          <a:xfrm>
            <a:off x="5083247" y="2840655"/>
            <a:ext cx="1012753" cy="147808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442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475CCB">
                  <a:alpha val="50000"/>
                </a:srgbClr>
              </a:gs>
              <a:gs pos="100000">
                <a:srgbClr val="88C8EB">
                  <a:alpha val="5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13" name="액자 12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5536"/>
            </a:avLst>
          </a:prstGeom>
          <a:gradFill>
            <a:gsLst>
              <a:gs pos="0">
                <a:srgbClr val="5B3DC7"/>
              </a:gs>
              <a:gs pos="100000">
                <a:schemeClr val="accent1"/>
              </a:gs>
            </a:gsLst>
            <a:lin ang="3600000" scaled="0"/>
          </a:gradFill>
          <a:ln>
            <a:solidFill>
              <a:schemeClr val="accent1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pic>
        <p:nvPicPr>
          <p:cNvPr id="18" name="그림 1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471" r="9398"/>
          <a:stretch/>
        </p:blipFill>
        <p:spPr>
          <a:xfrm>
            <a:off x="347166" y="302445"/>
            <a:ext cx="2847133" cy="6488889"/>
          </a:xfrm>
          <a:prstGeom prst="rect">
            <a:avLst/>
          </a:prstGeom>
        </p:spPr>
      </p:pic>
      <p:sp>
        <p:nvSpPr>
          <p:cNvPr id="19" name="타원 18"/>
          <p:cNvSpPr/>
          <p:nvPr/>
        </p:nvSpPr>
        <p:spPr>
          <a:xfrm>
            <a:off x="9480411" y="6357455"/>
            <a:ext cx="1974273" cy="348170"/>
          </a:xfrm>
          <a:prstGeom prst="ellipse">
            <a:avLst/>
          </a:prstGeom>
          <a:solidFill>
            <a:srgbClr val="8898A4">
              <a:alpha val="48000"/>
            </a:srgb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3" name="그림 2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983756">
            <a:off x="4187875" y="2694126"/>
            <a:ext cx="4235350" cy="4258277"/>
          </a:xfrm>
          <a:prstGeom prst="rect">
            <a:avLst/>
          </a:prstGeom>
          <a:effectLst>
            <a:glow rad="330200">
              <a:schemeClr val="bg1">
                <a:alpha val="93000"/>
              </a:schemeClr>
            </a:glow>
          </a:effectLst>
        </p:spPr>
      </p:pic>
      <p:pic>
        <p:nvPicPr>
          <p:cNvPr id="24" name="그림 23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166" t="-410" r="4665"/>
          <a:stretch/>
        </p:blipFill>
        <p:spPr>
          <a:xfrm>
            <a:off x="9219343" y="1166981"/>
            <a:ext cx="2953606" cy="56910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2" name="그룹 11"/>
          <p:cNvGrpSpPr/>
          <p:nvPr/>
        </p:nvGrpSpPr>
        <p:grpSpPr>
          <a:xfrm>
            <a:off x="3882489" y="-202763"/>
            <a:ext cx="4407971" cy="3707963"/>
            <a:chOff x="4512053" y="-725102"/>
            <a:chExt cx="4407971" cy="3707963"/>
          </a:xfrm>
        </p:grpSpPr>
        <p:sp>
          <p:nvSpPr>
            <p:cNvPr id="14" name="TextBox 13"/>
            <p:cNvSpPr txBox="1"/>
            <p:nvPr/>
          </p:nvSpPr>
          <p:spPr>
            <a:xfrm>
              <a:off x="4531104" y="-648902"/>
              <a:ext cx="4388920" cy="3631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0000" b="1" dirty="0">
                  <a:ln>
                    <a:solidFill>
                      <a:schemeClr val="bg1"/>
                    </a:solidFill>
                  </a:ln>
                  <a:noFill/>
                  <a:effectLst>
                    <a:glow rad="304800">
                      <a:schemeClr val="bg1"/>
                    </a:glo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+</a:t>
              </a:r>
              <a:r>
                <a:rPr lang="en-US" altLang="ko-KR" sz="23000" b="1" dirty="0">
                  <a:ln>
                    <a:solidFill>
                      <a:schemeClr val="bg1"/>
                    </a:solidFill>
                  </a:ln>
                  <a:noFill/>
                  <a:effectLst>
                    <a:glow rad="304800">
                      <a:schemeClr val="bg1"/>
                    </a:glo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1</a:t>
              </a:r>
              <a:endParaRPr lang="ko-KR" altLang="en-US" sz="23000" b="1" dirty="0">
                <a:ln>
                  <a:solidFill>
                    <a:schemeClr val="bg1"/>
                  </a:solidFill>
                </a:ln>
                <a:noFill/>
                <a:effectLst>
                  <a:glow rad="304800">
                    <a:schemeClr val="bg1"/>
                  </a:glow>
                </a:effectLst>
                <a:latin typeface="한컴 바겐세일 B" panose="02020603020101020101" pitchFamily="18" charset="-127"/>
                <a:ea typeface="한컴 바겐세일 B" panose="02020603020101020101" pitchFamily="18" charset="-127"/>
                <a:cs typeface="Britannic Bold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512053" y="-725102"/>
              <a:ext cx="4328060" cy="3631763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r>
                <a:rPr lang="en-US" altLang="ko-KR" sz="20000" b="1" dirty="0">
                  <a:ln>
                    <a:solidFill>
                      <a:srgbClr val="6BB0F9"/>
                    </a:solidFill>
                  </a:ln>
                  <a:gradFill>
                    <a:gsLst>
                      <a:gs pos="0">
                        <a:srgbClr val="81DBFF"/>
                      </a:gs>
                      <a:gs pos="100000">
                        <a:srgbClr val="4220D2"/>
                      </a:gs>
                    </a:gsLst>
                    <a:lin ang="5400000" scaled="1"/>
                  </a:gradFill>
                  <a:effectLst>
                    <a:outerShdw dist="63500" dir="3600000" algn="tl">
                      <a:srgbClr val="3B199B"/>
                    </a:outerShd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+</a:t>
              </a:r>
              <a:r>
                <a:rPr lang="en-US" altLang="ko-KR" sz="23000" b="1" dirty="0">
                  <a:ln>
                    <a:solidFill>
                      <a:srgbClr val="6BB0F9"/>
                    </a:solidFill>
                  </a:ln>
                  <a:gradFill>
                    <a:gsLst>
                      <a:gs pos="0">
                        <a:srgbClr val="81DBFF"/>
                      </a:gs>
                      <a:gs pos="100000">
                        <a:srgbClr val="4220D2"/>
                      </a:gs>
                    </a:gsLst>
                    <a:lin ang="5400000" scaled="1"/>
                  </a:gradFill>
                  <a:effectLst>
                    <a:outerShdw dist="63500" dir="3600000" algn="tl">
                      <a:srgbClr val="3B199B"/>
                    </a:outerShd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1</a:t>
              </a:r>
              <a:endParaRPr lang="ko-KR" altLang="en-US" sz="23000" b="1" dirty="0">
                <a:ln>
                  <a:solidFill>
                    <a:srgbClr val="6BB0F9"/>
                  </a:solidFill>
                </a:ln>
                <a:gradFill>
                  <a:gsLst>
                    <a:gs pos="0">
                      <a:srgbClr val="81DBFF"/>
                    </a:gs>
                    <a:gs pos="100000">
                      <a:srgbClr val="4220D2"/>
                    </a:gs>
                  </a:gsLst>
                  <a:lin ang="5400000" scaled="1"/>
                </a:gradFill>
                <a:effectLst>
                  <a:outerShdw dist="63500" dir="3600000" algn="tl">
                    <a:srgbClr val="3B199B"/>
                  </a:outerShdw>
                </a:effectLst>
                <a:latin typeface="한컴 바겐세일 B" panose="02020603020101020101" pitchFamily="18" charset="-127"/>
                <a:ea typeface="한컴 바겐세일 B" panose="02020603020101020101" pitchFamily="18" charset="-127"/>
                <a:cs typeface="Britannic Bold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88637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모서리가 둥근 직사각형 3"/>
          <p:cNvSpPr/>
          <p:nvPr/>
        </p:nvSpPr>
        <p:spPr>
          <a:xfrm>
            <a:off x="354000" y="133350"/>
            <a:ext cx="11484000" cy="1600200"/>
          </a:xfrm>
          <a:prstGeom prst="roundRect">
            <a:avLst/>
          </a:prstGeom>
          <a:solidFill>
            <a:srgbClr val="19147C">
              <a:alpha val="80000"/>
            </a:srgbClr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5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Zootopia JPosters.com.ar" panose="02000500000000000000" pitchFamily="2" charset="0"/>
              </a:rPr>
              <a:t>What is this part of the ear called</a:t>
            </a:r>
            <a:endParaRPr lang="ko-KR" altLang="en-US" sz="45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Rockwell Extra Bold" panose="02060903040505020403" pitchFamily="18" charset="0"/>
            </a:endParaRPr>
          </a:p>
        </p:txBody>
      </p:sp>
      <p:sp>
        <p:nvSpPr>
          <p:cNvPr id="5" name="모서리가 둥근 직사각형 4"/>
          <p:cNvSpPr/>
          <p:nvPr/>
        </p:nvSpPr>
        <p:spPr>
          <a:xfrm>
            <a:off x="354000" y="5124450"/>
            <a:ext cx="11484000" cy="1600200"/>
          </a:xfrm>
          <a:prstGeom prst="roundRect">
            <a:avLst/>
          </a:prstGeom>
          <a:solidFill>
            <a:schemeClr val="bg1">
              <a:alpha val="80000"/>
            </a:schemeClr>
          </a:solidFill>
          <a:ln w="38100">
            <a:solidFill>
              <a:srgbClr val="19147C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500" dirty="0">
                <a:solidFill>
                  <a:srgbClr val="19147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Zootopia JPosters.com.ar" panose="02000500000000000000" pitchFamily="2" charset="0"/>
              </a:rPr>
              <a:t>Three bones</a:t>
            </a:r>
            <a:endParaRPr lang="ko-KR" altLang="en-US" sz="4500" dirty="0">
              <a:solidFill>
                <a:srgbClr val="19147C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Rockwell Extra Bold" panose="02060903040505020403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ABC7B67-D95B-4FA4-89E3-EA748FD09C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8517" y="1812920"/>
            <a:ext cx="7492204" cy="317818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29CD788-EEAE-4949-A554-4CB660FF407F}"/>
              </a:ext>
            </a:extLst>
          </p:cNvPr>
          <p:cNvSpPr/>
          <p:nvPr/>
        </p:nvSpPr>
        <p:spPr>
          <a:xfrm rot="1620327">
            <a:off x="5360971" y="2590724"/>
            <a:ext cx="1677077" cy="1124143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346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475CCB">
                  <a:alpha val="50000"/>
                </a:srgbClr>
              </a:gs>
              <a:gs pos="100000">
                <a:srgbClr val="88C8EB">
                  <a:alpha val="5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13" name="액자 12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5536"/>
            </a:avLst>
          </a:prstGeom>
          <a:gradFill>
            <a:gsLst>
              <a:gs pos="0">
                <a:srgbClr val="5B3DC7"/>
              </a:gs>
              <a:gs pos="100000">
                <a:schemeClr val="accent1"/>
              </a:gs>
            </a:gsLst>
            <a:lin ang="3600000" scaled="0"/>
          </a:gradFill>
          <a:ln>
            <a:solidFill>
              <a:schemeClr val="accent1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pic>
        <p:nvPicPr>
          <p:cNvPr id="18" name="그림 1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471" r="9398"/>
          <a:stretch/>
        </p:blipFill>
        <p:spPr>
          <a:xfrm>
            <a:off x="347166" y="302445"/>
            <a:ext cx="2847133" cy="6488889"/>
          </a:xfrm>
          <a:prstGeom prst="rect">
            <a:avLst/>
          </a:prstGeom>
        </p:spPr>
      </p:pic>
      <p:sp>
        <p:nvSpPr>
          <p:cNvPr id="19" name="타원 18"/>
          <p:cNvSpPr/>
          <p:nvPr/>
        </p:nvSpPr>
        <p:spPr>
          <a:xfrm>
            <a:off x="9480411" y="6357455"/>
            <a:ext cx="1974273" cy="348170"/>
          </a:xfrm>
          <a:prstGeom prst="ellipse">
            <a:avLst/>
          </a:prstGeom>
          <a:solidFill>
            <a:srgbClr val="8898A4">
              <a:alpha val="48000"/>
            </a:srgb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0" name="그림 1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85476">
            <a:off x="6527511" y="3197834"/>
            <a:ext cx="2892801" cy="2908460"/>
          </a:xfrm>
          <a:prstGeom prst="rect">
            <a:avLst/>
          </a:prstGeom>
          <a:effectLst>
            <a:glow rad="330200">
              <a:schemeClr val="bg1">
                <a:alpha val="93000"/>
              </a:schemeClr>
            </a:glow>
          </a:effectLst>
        </p:spPr>
      </p:pic>
      <p:pic>
        <p:nvPicPr>
          <p:cNvPr id="21" name="그림 2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85476">
            <a:off x="3587536" y="3145378"/>
            <a:ext cx="2892801" cy="2908460"/>
          </a:xfrm>
          <a:prstGeom prst="rect">
            <a:avLst/>
          </a:prstGeom>
          <a:effectLst>
            <a:glow rad="330200">
              <a:schemeClr val="bg1">
                <a:alpha val="93000"/>
              </a:schemeClr>
            </a:glow>
          </a:effectLst>
        </p:spPr>
      </p:pic>
      <p:pic>
        <p:nvPicPr>
          <p:cNvPr id="22" name="그림 2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85476">
            <a:off x="5083247" y="3162889"/>
            <a:ext cx="2892801" cy="2908460"/>
          </a:xfrm>
          <a:prstGeom prst="rect">
            <a:avLst/>
          </a:prstGeom>
          <a:effectLst>
            <a:glow rad="330200">
              <a:schemeClr val="bg1">
                <a:alpha val="93000"/>
              </a:schemeClr>
            </a:glow>
          </a:effectLst>
        </p:spPr>
      </p:pic>
      <p:pic>
        <p:nvPicPr>
          <p:cNvPr id="24" name="그림 23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166" t="-410" r="4665"/>
          <a:stretch/>
        </p:blipFill>
        <p:spPr>
          <a:xfrm>
            <a:off x="9219343" y="1166981"/>
            <a:ext cx="2953606" cy="56910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4" name="그룹 13"/>
          <p:cNvGrpSpPr/>
          <p:nvPr/>
        </p:nvGrpSpPr>
        <p:grpSpPr>
          <a:xfrm>
            <a:off x="3901540" y="-202763"/>
            <a:ext cx="4388920" cy="3707963"/>
            <a:chOff x="4531104" y="-725102"/>
            <a:chExt cx="4388920" cy="3707963"/>
          </a:xfrm>
        </p:grpSpPr>
        <p:sp>
          <p:nvSpPr>
            <p:cNvPr id="15" name="TextBox 14"/>
            <p:cNvSpPr txBox="1"/>
            <p:nvPr/>
          </p:nvSpPr>
          <p:spPr>
            <a:xfrm>
              <a:off x="4531104" y="-648902"/>
              <a:ext cx="4388920" cy="3631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0000" b="1" dirty="0">
                  <a:ln>
                    <a:solidFill>
                      <a:schemeClr val="bg1"/>
                    </a:solidFill>
                  </a:ln>
                  <a:noFill/>
                  <a:effectLst>
                    <a:glow rad="304800">
                      <a:schemeClr val="bg1"/>
                    </a:glo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+</a:t>
              </a:r>
              <a:r>
                <a:rPr lang="en-US" altLang="ko-KR" sz="23000" b="1" dirty="0">
                  <a:ln>
                    <a:solidFill>
                      <a:schemeClr val="bg1"/>
                    </a:solidFill>
                  </a:ln>
                  <a:noFill/>
                  <a:effectLst>
                    <a:glow rad="304800">
                      <a:schemeClr val="bg1"/>
                    </a:glo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3</a:t>
              </a:r>
              <a:endParaRPr lang="ko-KR" altLang="en-US" sz="23000" b="1" dirty="0">
                <a:ln>
                  <a:solidFill>
                    <a:schemeClr val="bg1"/>
                  </a:solidFill>
                </a:ln>
                <a:noFill/>
                <a:effectLst>
                  <a:glow rad="304800">
                    <a:schemeClr val="bg1"/>
                  </a:glow>
                </a:effectLst>
                <a:latin typeface="한컴 바겐세일 B" panose="02020603020101020101" pitchFamily="18" charset="-127"/>
                <a:ea typeface="한컴 바겐세일 B" panose="02020603020101020101" pitchFamily="18" charset="-127"/>
                <a:cs typeface="Britannic Bold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561909" y="-725102"/>
              <a:ext cx="4328060" cy="3631763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r>
                <a:rPr lang="en-US" altLang="ko-KR" sz="20000" b="1" dirty="0">
                  <a:ln>
                    <a:solidFill>
                      <a:srgbClr val="6BB0F9"/>
                    </a:solidFill>
                  </a:ln>
                  <a:gradFill>
                    <a:gsLst>
                      <a:gs pos="0">
                        <a:srgbClr val="81DBFF"/>
                      </a:gs>
                      <a:gs pos="100000">
                        <a:srgbClr val="4220D2"/>
                      </a:gs>
                    </a:gsLst>
                    <a:lin ang="5400000" scaled="1"/>
                  </a:gradFill>
                  <a:effectLst>
                    <a:outerShdw dist="63500" dir="3600000" algn="tl">
                      <a:srgbClr val="3B199B"/>
                    </a:outerShd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+</a:t>
              </a:r>
              <a:r>
                <a:rPr lang="en-US" altLang="ko-KR" sz="23000" b="1" dirty="0">
                  <a:ln>
                    <a:solidFill>
                      <a:srgbClr val="6BB0F9"/>
                    </a:solidFill>
                  </a:ln>
                  <a:gradFill>
                    <a:gsLst>
                      <a:gs pos="0">
                        <a:srgbClr val="81DBFF"/>
                      </a:gs>
                      <a:gs pos="100000">
                        <a:srgbClr val="4220D2"/>
                      </a:gs>
                    </a:gsLst>
                    <a:lin ang="5400000" scaled="1"/>
                  </a:gradFill>
                  <a:effectLst>
                    <a:outerShdw dist="63500" dir="3600000" algn="tl">
                      <a:srgbClr val="3B199B"/>
                    </a:outerShd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3</a:t>
              </a:r>
              <a:endParaRPr lang="ko-KR" altLang="en-US" sz="23000" b="1" dirty="0">
                <a:ln>
                  <a:solidFill>
                    <a:srgbClr val="6BB0F9"/>
                  </a:solidFill>
                </a:ln>
                <a:gradFill>
                  <a:gsLst>
                    <a:gs pos="0">
                      <a:srgbClr val="81DBFF"/>
                    </a:gs>
                    <a:gs pos="100000">
                      <a:srgbClr val="4220D2"/>
                    </a:gs>
                  </a:gsLst>
                  <a:lin ang="5400000" scaled="1"/>
                </a:gradFill>
                <a:effectLst>
                  <a:outerShdw dist="63500" dir="3600000" algn="tl">
                    <a:srgbClr val="3B199B"/>
                  </a:outerShdw>
                </a:effectLst>
                <a:latin typeface="한컴 바겐세일 B" panose="02020603020101020101" pitchFamily="18" charset="-127"/>
                <a:ea typeface="한컴 바겐세일 B" panose="02020603020101020101" pitchFamily="18" charset="-127"/>
                <a:cs typeface="Britannic Bold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70041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모서리가 둥근 직사각형 3"/>
          <p:cNvSpPr/>
          <p:nvPr/>
        </p:nvSpPr>
        <p:spPr>
          <a:xfrm>
            <a:off x="354000" y="133350"/>
            <a:ext cx="11484000" cy="1600200"/>
          </a:xfrm>
          <a:prstGeom prst="roundRect">
            <a:avLst/>
          </a:prstGeom>
          <a:solidFill>
            <a:srgbClr val="19147C">
              <a:alpha val="80000"/>
            </a:srgbClr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5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Zootopia JPosters.com.ar" panose="02000500000000000000" pitchFamily="2" charset="0"/>
              </a:rPr>
              <a:t>What is this section of </a:t>
            </a:r>
          </a:p>
          <a:p>
            <a:pPr algn="ctr"/>
            <a:r>
              <a:rPr lang="en-US" altLang="ko-KR" sz="45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Zootopia JPosters.com.ar" panose="02000500000000000000" pitchFamily="2" charset="0"/>
              </a:rPr>
              <a:t>the ear called</a:t>
            </a:r>
            <a:endParaRPr lang="ko-KR" altLang="en-US" sz="45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Rockwell Extra Bold" panose="02060903040505020403" pitchFamily="18" charset="0"/>
            </a:endParaRPr>
          </a:p>
        </p:txBody>
      </p:sp>
      <p:sp>
        <p:nvSpPr>
          <p:cNvPr id="5" name="모서리가 둥근 직사각형 4"/>
          <p:cNvSpPr/>
          <p:nvPr/>
        </p:nvSpPr>
        <p:spPr>
          <a:xfrm>
            <a:off x="354000" y="5124450"/>
            <a:ext cx="11484000" cy="1600200"/>
          </a:xfrm>
          <a:prstGeom prst="roundRect">
            <a:avLst/>
          </a:prstGeom>
          <a:solidFill>
            <a:schemeClr val="bg1">
              <a:alpha val="80000"/>
            </a:schemeClr>
          </a:solidFill>
          <a:ln w="38100">
            <a:solidFill>
              <a:srgbClr val="19147C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500" dirty="0">
                <a:solidFill>
                  <a:srgbClr val="19147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Zootopia JPosters.com.ar" panose="02000500000000000000" pitchFamily="2" charset="0"/>
              </a:rPr>
              <a:t>Outer ear</a:t>
            </a:r>
            <a:endParaRPr lang="ko-KR" altLang="en-US" sz="4500" dirty="0">
              <a:solidFill>
                <a:srgbClr val="19147C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Rockwell Extra Bold" panose="02060903040505020403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2806D70-B38B-40AD-B3B5-8733A211A9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8517" y="1812920"/>
            <a:ext cx="7492204" cy="317818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B650282-D298-40CB-99EF-1C4CD515FD87}"/>
              </a:ext>
            </a:extLst>
          </p:cNvPr>
          <p:cNvSpPr/>
          <p:nvPr/>
        </p:nvSpPr>
        <p:spPr>
          <a:xfrm>
            <a:off x="2138517" y="1866900"/>
            <a:ext cx="3258575" cy="31242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513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475CCB">
                  <a:alpha val="50000"/>
                </a:srgbClr>
              </a:gs>
              <a:gs pos="100000">
                <a:srgbClr val="88C8EB">
                  <a:alpha val="5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13" name="액자 12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5536"/>
            </a:avLst>
          </a:prstGeom>
          <a:gradFill>
            <a:gsLst>
              <a:gs pos="0">
                <a:srgbClr val="5B3DC7"/>
              </a:gs>
              <a:gs pos="100000">
                <a:schemeClr val="accent1"/>
              </a:gs>
            </a:gsLst>
            <a:lin ang="3600000" scaled="0"/>
          </a:gradFill>
          <a:ln>
            <a:solidFill>
              <a:schemeClr val="accent1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pic>
        <p:nvPicPr>
          <p:cNvPr id="18" name="그림 17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0992" b="11007"/>
          <a:stretch/>
        </p:blipFill>
        <p:spPr>
          <a:xfrm>
            <a:off x="1276748" y="3750318"/>
            <a:ext cx="2623965" cy="1784296"/>
          </a:xfrm>
          <a:prstGeom prst="rect">
            <a:avLst/>
          </a:prstGeom>
          <a:effectLst>
            <a:outerShdw blurRad="139700" dist="114300" dir="2700000" algn="tl" rotWithShape="0">
              <a:prstClr val="black">
                <a:alpha val="28000"/>
              </a:prstClr>
            </a:outerShdw>
          </a:effectLst>
        </p:spPr>
      </p:pic>
      <p:pic>
        <p:nvPicPr>
          <p:cNvPr id="19" name="그림 18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71103" y="2797353"/>
            <a:ext cx="3025783" cy="2849864"/>
          </a:xfrm>
          <a:prstGeom prst="rect">
            <a:avLst/>
          </a:prstGeom>
          <a:effectLst>
            <a:outerShdw blurRad="139700" dist="114300" dir="2700000" algn="tl" rotWithShape="0">
              <a:prstClr val="black">
                <a:alpha val="28000"/>
              </a:prstClr>
            </a:outerShdw>
          </a:effectLst>
        </p:spPr>
      </p:pic>
      <p:pic>
        <p:nvPicPr>
          <p:cNvPr id="23" name="그림 2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8757" y="2641444"/>
            <a:ext cx="2862509" cy="2862509"/>
          </a:xfrm>
          <a:prstGeom prst="rect">
            <a:avLst/>
          </a:prstGeom>
          <a:effectLst>
            <a:outerShdw blurRad="139700" dist="114300" dir="2700000" algn="tl" rotWithShape="0">
              <a:prstClr val="black">
                <a:alpha val="28000"/>
              </a:prstClr>
            </a:outerShdw>
          </a:effectLst>
        </p:spPr>
      </p:pic>
      <p:grpSp>
        <p:nvGrpSpPr>
          <p:cNvPr id="28" name="그룹 27"/>
          <p:cNvGrpSpPr/>
          <p:nvPr/>
        </p:nvGrpSpPr>
        <p:grpSpPr>
          <a:xfrm>
            <a:off x="893166" y="425283"/>
            <a:ext cx="10405669" cy="1869577"/>
            <a:chOff x="2789301" y="1042010"/>
            <a:chExt cx="4413020" cy="1869577"/>
          </a:xfrm>
        </p:grpSpPr>
        <p:sp>
          <p:nvSpPr>
            <p:cNvPr id="31" name="TextBox 30"/>
            <p:cNvSpPr txBox="1"/>
            <p:nvPr/>
          </p:nvSpPr>
          <p:spPr>
            <a:xfrm>
              <a:off x="2866077" y="1049539"/>
              <a:ext cx="4293528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1500" b="1" dirty="0">
                  <a:ln>
                    <a:solidFill>
                      <a:schemeClr val="bg1"/>
                    </a:solidFill>
                  </a:ln>
                  <a:noFill/>
                  <a:effectLst>
                    <a:glow rad="304800">
                      <a:schemeClr val="bg1"/>
                    </a:glow>
                  </a:effectLst>
                  <a:latin typeface="Zootopia JPosters.com.ar" panose="02000500000000000000" pitchFamily="2" charset="0"/>
                  <a:ea typeface="한컴 바겐세일 B" panose="02020603020101020101" pitchFamily="18" charset="-127"/>
                </a:rPr>
                <a:t>Choose</a:t>
              </a:r>
              <a:r>
                <a:rPr lang="en-US" altLang="ko-KR" sz="11500" b="1" dirty="0">
                  <a:ln>
                    <a:solidFill>
                      <a:schemeClr val="bg1"/>
                    </a:solidFill>
                  </a:ln>
                  <a:noFill/>
                  <a:effectLst>
                    <a:glow rad="304800">
                      <a:schemeClr val="bg1"/>
                    </a:glow>
                  </a:effectLst>
                  <a:latin typeface="Arial Black" panose="020B0A04020102020204" pitchFamily="34" charset="0"/>
                  <a:ea typeface="한컴 바겐세일 B" panose="02020603020101020101" pitchFamily="18" charset="-127"/>
                </a:rPr>
                <a:t>!</a:t>
              </a:r>
              <a:endParaRPr lang="ko-KR" altLang="en-US" sz="11500" b="1" dirty="0">
                <a:ln>
                  <a:solidFill>
                    <a:schemeClr val="bg1"/>
                  </a:solidFill>
                </a:ln>
                <a:noFill/>
                <a:effectLst>
                  <a:glow rad="304800">
                    <a:schemeClr val="bg1"/>
                  </a:glow>
                </a:effectLst>
                <a:latin typeface="Arial Black" panose="020B0A04020102020204" pitchFamily="34" charset="0"/>
                <a:ea typeface="한컴 바겐세일 B" panose="02020603020101020101" pitchFamily="18" charset="-127"/>
                <a:cs typeface="Britannic Bold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789301" y="1042010"/>
              <a:ext cx="4413020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r>
                <a:rPr lang="en-US" altLang="ko-KR" sz="11500" b="1" dirty="0">
                  <a:ln>
                    <a:solidFill>
                      <a:srgbClr val="6BB0F9"/>
                    </a:solidFill>
                  </a:ln>
                  <a:gradFill>
                    <a:gsLst>
                      <a:gs pos="0">
                        <a:srgbClr val="83D6FF"/>
                      </a:gs>
                      <a:gs pos="100000">
                        <a:srgbClr val="2428DA"/>
                      </a:gs>
                    </a:gsLst>
                    <a:lin ang="5400000" scaled="1"/>
                  </a:gradFill>
                  <a:effectLst>
                    <a:outerShdw dist="63500" dir="3600000" algn="tl">
                      <a:srgbClr val="3B2395"/>
                    </a:outerShdw>
                  </a:effectLst>
                  <a:latin typeface="Zootopia JPosters.com.ar" panose="02000500000000000000" pitchFamily="2" charset="0"/>
                  <a:ea typeface="한컴 바겐세일 B" panose="02020603020101020101" pitchFamily="18" charset="-127"/>
                </a:rPr>
                <a:t>Choose</a:t>
              </a:r>
              <a:r>
                <a:rPr lang="en-US" altLang="ko-KR" sz="11500" b="1" dirty="0">
                  <a:ln>
                    <a:solidFill>
                      <a:srgbClr val="6BB0F9"/>
                    </a:solidFill>
                  </a:ln>
                  <a:gradFill>
                    <a:gsLst>
                      <a:gs pos="0">
                        <a:srgbClr val="83D6FF"/>
                      </a:gs>
                      <a:gs pos="100000">
                        <a:srgbClr val="2428DA"/>
                      </a:gs>
                    </a:gsLst>
                    <a:lin ang="5400000" scaled="1"/>
                  </a:gradFill>
                  <a:effectLst>
                    <a:outerShdw dist="63500" dir="3600000" algn="tl">
                      <a:srgbClr val="3B2395"/>
                    </a:outerShdw>
                  </a:effectLst>
                  <a:latin typeface="Arial Black" panose="020B0A04020102020204" pitchFamily="34" charset="0"/>
                  <a:ea typeface="한컴 바겐세일 B" panose="02020603020101020101" pitchFamily="18" charset="-127"/>
                </a:rPr>
                <a:t>!</a:t>
              </a:r>
              <a:endParaRPr lang="ko-KR" altLang="en-US" sz="11500" b="1" dirty="0">
                <a:ln>
                  <a:solidFill>
                    <a:srgbClr val="6BB0F9"/>
                  </a:solidFill>
                </a:ln>
                <a:gradFill>
                  <a:gsLst>
                    <a:gs pos="0">
                      <a:srgbClr val="83D6FF"/>
                    </a:gs>
                    <a:gs pos="100000">
                      <a:srgbClr val="2428DA"/>
                    </a:gs>
                  </a:gsLst>
                  <a:lin ang="5400000" scaled="1"/>
                </a:gradFill>
                <a:effectLst>
                  <a:outerShdw dist="63500" dir="3600000" algn="tl">
                    <a:srgbClr val="3B2395"/>
                  </a:outerShdw>
                </a:effectLst>
                <a:latin typeface="Arial Black" panose="020B0A04020102020204" pitchFamily="34" charset="0"/>
                <a:ea typeface="한컴 바겐세일 B" panose="02020603020101020101" pitchFamily="18" charset="-127"/>
                <a:cs typeface="Britannic Bold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89673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475CCB">
                  <a:alpha val="50000"/>
                </a:srgbClr>
              </a:gs>
              <a:gs pos="100000">
                <a:srgbClr val="88C8EB">
                  <a:alpha val="5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13" name="액자 12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5536"/>
            </a:avLst>
          </a:prstGeom>
          <a:gradFill>
            <a:gsLst>
              <a:gs pos="0">
                <a:srgbClr val="5B3DC7"/>
              </a:gs>
              <a:gs pos="100000">
                <a:schemeClr val="accent1"/>
              </a:gs>
            </a:gsLst>
            <a:lin ang="3600000" scaled="0"/>
          </a:gradFill>
          <a:ln>
            <a:solidFill>
              <a:schemeClr val="accent1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pic>
        <p:nvPicPr>
          <p:cNvPr id="18" name="그림 1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471" r="9398"/>
          <a:stretch/>
        </p:blipFill>
        <p:spPr>
          <a:xfrm>
            <a:off x="347166" y="302445"/>
            <a:ext cx="2847133" cy="6488889"/>
          </a:xfrm>
          <a:prstGeom prst="rect">
            <a:avLst/>
          </a:prstGeom>
        </p:spPr>
      </p:pic>
      <p:sp>
        <p:nvSpPr>
          <p:cNvPr id="19" name="타원 18"/>
          <p:cNvSpPr/>
          <p:nvPr/>
        </p:nvSpPr>
        <p:spPr>
          <a:xfrm>
            <a:off x="9480411" y="6357455"/>
            <a:ext cx="1974273" cy="348170"/>
          </a:xfrm>
          <a:prstGeom prst="ellipse">
            <a:avLst/>
          </a:prstGeom>
          <a:solidFill>
            <a:srgbClr val="8898A4">
              <a:alpha val="48000"/>
            </a:srgb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4" name="그림 23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166" t="-410" r="4665"/>
          <a:stretch/>
        </p:blipFill>
        <p:spPr>
          <a:xfrm>
            <a:off x="9219343" y="1166981"/>
            <a:ext cx="2953606" cy="56910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그림 21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99644" y="3099256"/>
            <a:ext cx="4592713" cy="2885500"/>
          </a:xfrm>
          <a:prstGeom prst="rect">
            <a:avLst/>
          </a:prstGeom>
          <a:effectLst>
            <a:glow rad="342900">
              <a:schemeClr val="bg1">
                <a:alpha val="91000"/>
              </a:schemeClr>
            </a:glow>
          </a:effectLst>
        </p:spPr>
      </p:pic>
      <p:grpSp>
        <p:nvGrpSpPr>
          <p:cNvPr id="20" name="그룹 19"/>
          <p:cNvGrpSpPr/>
          <p:nvPr/>
        </p:nvGrpSpPr>
        <p:grpSpPr>
          <a:xfrm>
            <a:off x="3194299" y="0"/>
            <a:ext cx="6365105" cy="3195194"/>
            <a:chOff x="2730731" y="186863"/>
            <a:chExt cx="6365105" cy="3195194"/>
          </a:xfrm>
        </p:grpSpPr>
        <p:sp>
          <p:nvSpPr>
            <p:cNvPr id="21" name="TextBox 20"/>
            <p:cNvSpPr txBox="1"/>
            <p:nvPr/>
          </p:nvSpPr>
          <p:spPr>
            <a:xfrm>
              <a:off x="6370662" y="211958"/>
              <a:ext cx="2725174" cy="31700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0000" b="1" dirty="0">
                  <a:ln>
                    <a:solidFill>
                      <a:schemeClr val="bg1"/>
                    </a:solidFill>
                  </a:ln>
                  <a:noFill/>
                  <a:effectLst>
                    <a:glow rad="304800">
                      <a:schemeClr val="bg1"/>
                    </a:glo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5</a:t>
              </a:r>
              <a:endParaRPr lang="ko-KR" altLang="en-US" sz="20000" b="1" dirty="0">
                <a:ln>
                  <a:solidFill>
                    <a:schemeClr val="bg1"/>
                  </a:solidFill>
                </a:ln>
                <a:noFill/>
                <a:effectLst>
                  <a:glow rad="304800">
                    <a:schemeClr val="bg1"/>
                  </a:glow>
                </a:effectLst>
                <a:latin typeface="한컴 바겐세일 B" panose="02020603020101020101" pitchFamily="18" charset="-127"/>
                <a:ea typeface="한컴 바겐세일 B" panose="02020603020101020101" pitchFamily="18" charset="-127"/>
                <a:cs typeface="Britannic Bold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526787" y="186863"/>
              <a:ext cx="2412924" cy="3170099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r>
                <a:rPr lang="en-US" altLang="ko-KR" sz="20000" b="1" dirty="0">
                  <a:ln>
                    <a:solidFill>
                      <a:srgbClr val="6BB0F9"/>
                    </a:solidFill>
                  </a:ln>
                  <a:gradFill>
                    <a:gsLst>
                      <a:gs pos="0">
                        <a:srgbClr val="83D6FF"/>
                      </a:gs>
                      <a:gs pos="100000">
                        <a:srgbClr val="2428DA"/>
                      </a:gs>
                    </a:gsLst>
                    <a:lin ang="5400000" scaled="1"/>
                  </a:gradFill>
                  <a:effectLst>
                    <a:outerShdw dist="63500" dir="3600000" algn="tl">
                      <a:srgbClr val="3B2395"/>
                    </a:outerShd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5</a:t>
              </a:r>
              <a:endParaRPr lang="ko-KR" altLang="en-US" sz="20000" b="1" dirty="0">
                <a:ln>
                  <a:solidFill>
                    <a:srgbClr val="6BB0F9"/>
                  </a:solidFill>
                </a:ln>
                <a:gradFill>
                  <a:gsLst>
                    <a:gs pos="0">
                      <a:srgbClr val="83D6FF"/>
                    </a:gs>
                    <a:gs pos="100000">
                      <a:srgbClr val="2428DA"/>
                    </a:gs>
                  </a:gsLst>
                  <a:lin ang="5400000" scaled="1"/>
                </a:gradFill>
                <a:effectLst>
                  <a:outerShdw dist="63500" dir="3600000" algn="tl">
                    <a:srgbClr val="3B2395"/>
                  </a:outerShdw>
                </a:effectLst>
                <a:latin typeface="한컴 바겐세일 B" panose="02020603020101020101" pitchFamily="18" charset="-127"/>
                <a:ea typeface="한컴 바겐세일 B" panose="02020603020101020101" pitchFamily="18" charset="-127"/>
                <a:cs typeface="Britannic Bold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866077" y="1049539"/>
              <a:ext cx="4293528" cy="1708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0500" b="1" dirty="0">
                  <a:ln>
                    <a:solidFill>
                      <a:schemeClr val="bg1"/>
                    </a:solidFill>
                  </a:ln>
                  <a:noFill/>
                  <a:effectLst>
                    <a:glow rad="304800">
                      <a:schemeClr val="bg1"/>
                    </a:glow>
                  </a:effectLst>
                  <a:latin typeface="Zootopia JPosters.com.ar" panose="02000500000000000000" pitchFamily="2" charset="0"/>
                  <a:ea typeface="한컴 바겐세일 B" panose="02020603020101020101" pitchFamily="18" charset="-127"/>
                </a:rPr>
                <a:t>Steal</a:t>
              </a:r>
              <a:endParaRPr lang="ko-KR" altLang="en-US" sz="10500" b="1" dirty="0">
                <a:ln>
                  <a:solidFill>
                    <a:schemeClr val="bg1"/>
                  </a:solidFill>
                </a:ln>
                <a:noFill/>
                <a:effectLst>
                  <a:glow rad="304800">
                    <a:schemeClr val="bg1"/>
                  </a:glow>
                </a:effectLst>
                <a:latin typeface="Zootopia JPosters.com.ar" panose="02000500000000000000" pitchFamily="2" charset="0"/>
                <a:ea typeface="한컴 바겐세일 B" panose="02020603020101020101" pitchFamily="18" charset="-127"/>
                <a:cs typeface="Britannic Bold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730731" y="1034559"/>
              <a:ext cx="4413020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r>
                <a:rPr lang="en-US" altLang="ko-KR" sz="10000" b="1" dirty="0">
                  <a:ln>
                    <a:solidFill>
                      <a:srgbClr val="6BB0F9"/>
                    </a:solidFill>
                  </a:ln>
                  <a:gradFill>
                    <a:gsLst>
                      <a:gs pos="0">
                        <a:srgbClr val="83D6FF"/>
                      </a:gs>
                      <a:gs pos="100000">
                        <a:srgbClr val="2428DA"/>
                      </a:gs>
                    </a:gsLst>
                    <a:lin ang="5400000" scaled="1"/>
                  </a:gradFill>
                  <a:effectLst>
                    <a:outerShdw dist="63500" dir="3600000" algn="tl">
                      <a:srgbClr val="3B2395"/>
                    </a:outerShdw>
                  </a:effectLst>
                  <a:latin typeface="Zootopia JPosters.com.ar" panose="02000500000000000000" pitchFamily="2" charset="0"/>
                  <a:ea typeface="한컴 바겐세일 B" panose="02020603020101020101" pitchFamily="18" charset="-127"/>
                </a:rPr>
                <a:t>Steal</a:t>
              </a:r>
              <a:endParaRPr lang="ko-KR" altLang="en-US" sz="20000" b="1" dirty="0">
                <a:ln>
                  <a:solidFill>
                    <a:srgbClr val="6BB0F9"/>
                  </a:solidFill>
                </a:ln>
                <a:gradFill>
                  <a:gsLst>
                    <a:gs pos="0">
                      <a:srgbClr val="83D6FF"/>
                    </a:gs>
                    <a:gs pos="100000">
                      <a:srgbClr val="2428DA"/>
                    </a:gs>
                  </a:gsLst>
                  <a:lin ang="5400000" scaled="1"/>
                </a:gradFill>
                <a:effectLst>
                  <a:outerShdw dist="63500" dir="3600000" algn="tl">
                    <a:srgbClr val="3B2395"/>
                  </a:outerShdw>
                </a:effectLst>
                <a:latin typeface="한컴 바겐세일 B" panose="02020603020101020101" pitchFamily="18" charset="-127"/>
                <a:ea typeface="한컴 바겐세일 B" panose="02020603020101020101" pitchFamily="18" charset="-127"/>
                <a:cs typeface="Britannic Bold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30148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31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4246"/>
            <a:ext cx="12192000" cy="6858000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13"/>
          <a:stretch/>
        </p:blipFill>
        <p:spPr>
          <a:xfrm>
            <a:off x="-19050" y="6146"/>
            <a:ext cx="12211050" cy="5453618"/>
          </a:xfrm>
          <a:prstGeom prst="rect">
            <a:avLst/>
          </a:prstGeom>
        </p:spPr>
      </p:pic>
      <p:sp>
        <p:nvSpPr>
          <p:cNvPr id="33" name="직사각형 32"/>
          <p:cNvSpPr/>
          <p:nvPr/>
        </p:nvSpPr>
        <p:spPr>
          <a:xfrm>
            <a:off x="-114300" y="0"/>
            <a:ext cx="12382411" cy="6858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  <a:alpha val="39000"/>
                </a:schemeClr>
              </a:gs>
              <a:gs pos="100000">
                <a:srgbClr val="D60093">
                  <a:alpha val="16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26" name="Picture 2" descr="http://www.asphaltinstitute.org/wp-content/uploads/public/engineering/maintenance_rehab/distress_photos/Alligator_Cracking.jp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-38100" y="5459764"/>
            <a:ext cx="12230100" cy="1442481"/>
          </a:xfrm>
          <a:prstGeom prst="rect">
            <a:avLst/>
          </a:prstGeom>
          <a:noFill/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그림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618" y="923174"/>
            <a:ext cx="3657158" cy="5784387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36" name="TextBox 35"/>
          <p:cNvSpPr txBox="1"/>
          <p:nvPr/>
        </p:nvSpPr>
        <p:spPr>
          <a:xfrm>
            <a:off x="3674535" y="750474"/>
            <a:ext cx="8432800" cy="301621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altLang="ko-KR" sz="6000" dirty="0">
                <a:solidFill>
                  <a:srgbClr val="FFCB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Zootopia JPosters.com.ar" panose="02000500000000000000" pitchFamily="2" charset="0"/>
              </a:rPr>
              <a:t>Explore</a:t>
            </a:r>
            <a:r>
              <a:rPr lang="en-US" altLang="ko-KR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Zootopia JPosters.com.ar" panose="02000500000000000000" pitchFamily="2" charset="0"/>
              </a:rPr>
              <a:t> </a:t>
            </a:r>
            <a:r>
              <a:rPr lang="en-US" altLang="ko-KR" sz="6000" dirty="0" err="1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Zootopia JPosters.com.ar" panose="02000500000000000000" pitchFamily="2" charset="0"/>
              </a:rPr>
              <a:t>Zootopia</a:t>
            </a:r>
            <a:br>
              <a:rPr lang="en-US" altLang="ko-KR" sz="5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Zootopia JPosters.com.ar" panose="02000500000000000000" pitchFamily="2" charset="0"/>
              </a:rPr>
            </a:br>
            <a:br>
              <a:rPr lang="en-US" altLang="ko-KR" sz="1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Zootopia JPosters.com.ar" panose="02000500000000000000" pitchFamily="2" charset="0"/>
              </a:rPr>
            </a:br>
            <a:r>
              <a:rPr lang="en-US" altLang="ko-KR" sz="4000" i="1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Zootopia JPosters.com.ar" panose="02000500000000000000" pitchFamily="2" charset="0"/>
              </a:rPr>
              <a:t>and</a:t>
            </a:r>
            <a:br>
              <a:rPr lang="en-US" altLang="ko-KR" sz="5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Zootopia JPosters.com.ar" panose="02000500000000000000" pitchFamily="2" charset="0"/>
              </a:rPr>
            </a:br>
            <a:br>
              <a:rPr lang="en-US" altLang="ko-KR" sz="1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Zootopia JPosters.com.ar" panose="02000500000000000000" pitchFamily="2" charset="0"/>
              </a:rPr>
            </a:br>
            <a:r>
              <a:rPr lang="en-US" altLang="ko-KR" sz="6000" dirty="0">
                <a:solidFill>
                  <a:srgbClr val="FFCB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Zootopia JPosters.com.ar" panose="02000500000000000000" pitchFamily="2" charset="0"/>
              </a:rPr>
              <a:t>catch</a:t>
            </a:r>
            <a:r>
              <a:rPr lang="en-US" altLang="ko-KR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Zootopia JPosters.com.ar" panose="02000500000000000000" pitchFamily="2" charset="0"/>
              </a:rPr>
              <a:t> </a:t>
            </a:r>
            <a:r>
              <a:rPr lang="en-US" altLang="ko-KR" sz="6000" dirty="0">
                <a:solidFill>
                  <a:srgbClr val="9DC3E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Zootopia JPosters.com.ar" panose="02000500000000000000" pitchFamily="2" charset="0"/>
              </a:rPr>
              <a:t>the criminals</a:t>
            </a:r>
            <a:r>
              <a:rPr lang="en-US" altLang="ko-KR" sz="6000" dirty="0">
                <a:solidFill>
                  <a:srgbClr val="9DC3E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!</a:t>
            </a:r>
            <a:endParaRPr lang="ko-KR" altLang="en-US" sz="6000" dirty="0">
              <a:solidFill>
                <a:srgbClr val="9DC3E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926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475CCB">
                  <a:alpha val="50000"/>
                </a:srgbClr>
              </a:gs>
              <a:gs pos="100000">
                <a:srgbClr val="88C8EB">
                  <a:alpha val="5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13" name="액자 12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5536"/>
            </a:avLst>
          </a:prstGeom>
          <a:gradFill>
            <a:gsLst>
              <a:gs pos="0">
                <a:srgbClr val="5B3DC7"/>
              </a:gs>
              <a:gs pos="100000">
                <a:schemeClr val="accent1"/>
              </a:gs>
            </a:gsLst>
            <a:lin ang="3600000" scaled="0"/>
          </a:gradFill>
          <a:ln>
            <a:solidFill>
              <a:schemeClr val="accent1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pic>
        <p:nvPicPr>
          <p:cNvPr id="18" name="그림 1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471" r="9398"/>
          <a:stretch/>
        </p:blipFill>
        <p:spPr>
          <a:xfrm>
            <a:off x="347166" y="302445"/>
            <a:ext cx="2847133" cy="6488889"/>
          </a:xfrm>
          <a:prstGeom prst="rect">
            <a:avLst/>
          </a:prstGeom>
        </p:spPr>
      </p:pic>
      <p:sp>
        <p:nvSpPr>
          <p:cNvPr id="19" name="타원 18"/>
          <p:cNvSpPr/>
          <p:nvPr/>
        </p:nvSpPr>
        <p:spPr>
          <a:xfrm>
            <a:off x="9480411" y="6357455"/>
            <a:ext cx="1974273" cy="348170"/>
          </a:xfrm>
          <a:prstGeom prst="ellipse">
            <a:avLst/>
          </a:prstGeom>
          <a:solidFill>
            <a:srgbClr val="8898A4">
              <a:alpha val="48000"/>
            </a:srgb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4" name="그림 2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99644" y="3099256"/>
            <a:ext cx="4592713" cy="2885500"/>
          </a:xfrm>
          <a:prstGeom prst="rect">
            <a:avLst/>
          </a:prstGeom>
          <a:effectLst>
            <a:glow rad="342900">
              <a:schemeClr val="bg1">
                <a:alpha val="91000"/>
              </a:schemeClr>
            </a:glow>
          </a:effectLst>
        </p:spPr>
      </p:pic>
      <p:grpSp>
        <p:nvGrpSpPr>
          <p:cNvPr id="3" name="그룹 2"/>
          <p:cNvGrpSpPr/>
          <p:nvPr/>
        </p:nvGrpSpPr>
        <p:grpSpPr>
          <a:xfrm>
            <a:off x="3194299" y="0"/>
            <a:ext cx="6365105" cy="3195194"/>
            <a:chOff x="2730731" y="186863"/>
            <a:chExt cx="6365105" cy="3195194"/>
          </a:xfrm>
        </p:grpSpPr>
        <p:sp>
          <p:nvSpPr>
            <p:cNvPr id="16" name="TextBox 15"/>
            <p:cNvSpPr txBox="1"/>
            <p:nvPr/>
          </p:nvSpPr>
          <p:spPr>
            <a:xfrm>
              <a:off x="6370662" y="211958"/>
              <a:ext cx="2725174" cy="31700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0000" b="1" dirty="0">
                  <a:ln>
                    <a:solidFill>
                      <a:schemeClr val="bg1"/>
                    </a:solidFill>
                  </a:ln>
                  <a:noFill/>
                  <a:effectLst>
                    <a:glow rad="304800">
                      <a:schemeClr val="bg1"/>
                    </a:glo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5</a:t>
              </a:r>
              <a:endParaRPr lang="ko-KR" altLang="en-US" sz="20000" b="1" dirty="0">
                <a:ln>
                  <a:solidFill>
                    <a:schemeClr val="bg1"/>
                  </a:solidFill>
                </a:ln>
                <a:noFill/>
                <a:effectLst>
                  <a:glow rad="304800">
                    <a:schemeClr val="bg1"/>
                  </a:glow>
                </a:effectLst>
                <a:latin typeface="한컴 바겐세일 B" panose="02020603020101020101" pitchFamily="18" charset="-127"/>
                <a:ea typeface="한컴 바겐세일 B" panose="02020603020101020101" pitchFamily="18" charset="-127"/>
                <a:cs typeface="Britannic Bold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526787" y="186863"/>
              <a:ext cx="2412924" cy="3170099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r>
                <a:rPr lang="en-US" altLang="ko-KR" sz="20000" b="1" dirty="0">
                  <a:ln>
                    <a:solidFill>
                      <a:srgbClr val="6BB0F9"/>
                    </a:solidFill>
                  </a:ln>
                  <a:gradFill>
                    <a:gsLst>
                      <a:gs pos="0">
                        <a:srgbClr val="83D6FF"/>
                      </a:gs>
                      <a:gs pos="100000">
                        <a:srgbClr val="2428DA"/>
                      </a:gs>
                    </a:gsLst>
                    <a:lin ang="5400000" scaled="1"/>
                  </a:gradFill>
                  <a:effectLst>
                    <a:outerShdw dist="63500" dir="3600000" algn="tl">
                      <a:srgbClr val="3B2395"/>
                    </a:outerShd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5</a:t>
              </a:r>
              <a:endParaRPr lang="ko-KR" altLang="en-US" sz="20000" b="1" dirty="0">
                <a:ln>
                  <a:solidFill>
                    <a:srgbClr val="6BB0F9"/>
                  </a:solidFill>
                </a:ln>
                <a:gradFill>
                  <a:gsLst>
                    <a:gs pos="0">
                      <a:srgbClr val="83D6FF"/>
                    </a:gs>
                    <a:gs pos="100000">
                      <a:srgbClr val="2428DA"/>
                    </a:gs>
                  </a:gsLst>
                  <a:lin ang="5400000" scaled="1"/>
                </a:gradFill>
                <a:effectLst>
                  <a:outerShdw dist="63500" dir="3600000" algn="tl">
                    <a:srgbClr val="3B2395"/>
                  </a:outerShdw>
                </a:effectLst>
                <a:latin typeface="한컴 바겐세일 B" panose="02020603020101020101" pitchFamily="18" charset="-127"/>
                <a:ea typeface="한컴 바겐세일 B" panose="02020603020101020101" pitchFamily="18" charset="-127"/>
                <a:cs typeface="Britannic Bold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866077" y="1049539"/>
              <a:ext cx="4293528" cy="1708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0500" b="1" dirty="0">
                  <a:ln>
                    <a:solidFill>
                      <a:schemeClr val="bg1"/>
                    </a:solidFill>
                  </a:ln>
                  <a:noFill/>
                  <a:effectLst>
                    <a:glow rad="304800">
                      <a:schemeClr val="bg1"/>
                    </a:glow>
                  </a:effectLst>
                  <a:latin typeface="Zootopia JPosters.com.ar" panose="02000500000000000000" pitchFamily="2" charset="0"/>
                  <a:ea typeface="한컴 바겐세일 B" panose="02020603020101020101" pitchFamily="18" charset="-127"/>
                </a:rPr>
                <a:t>Steal</a:t>
              </a:r>
              <a:endParaRPr lang="ko-KR" altLang="en-US" sz="10500" b="1" dirty="0">
                <a:ln>
                  <a:solidFill>
                    <a:schemeClr val="bg1"/>
                  </a:solidFill>
                </a:ln>
                <a:noFill/>
                <a:effectLst>
                  <a:glow rad="304800">
                    <a:schemeClr val="bg1"/>
                  </a:glow>
                </a:effectLst>
                <a:latin typeface="Zootopia JPosters.com.ar" panose="02000500000000000000" pitchFamily="2" charset="0"/>
                <a:ea typeface="한컴 바겐세일 B" panose="02020603020101020101" pitchFamily="18" charset="-127"/>
                <a:cs typeface="Britannic Bold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730731" y="1034559"/>
              <a:ext cx="4413020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r>
                <a:rPr lang="en-US" altLang="ko-KR" sz="10000" b="1" dirty="0">
                  <a:ln>
                    <a:solidFill>
                      <a:srgbClr val="6BB0F9"/>
                    </a:solidFill>
                  </a:ln>
                  <a:gradFill>
                    <a:gsLst>
                      <a:gs pos="0">
                        <a:srgbClr val="83D6FF"/>
                      </a:gs>
                      <a:gs pos="100000">
                        <a:srgbClr val="2428DA"/>
                      </a:gs>
                    </a:gsLst>
                    <a:lin ang="5400000" scaled="1"/>
                  </a:gradFill>
                  <a:effectLst>
                    <a:outerShdw dist="63500" dir="3600000" algn="tl">
                      <a:srgbClr val="3B2395"/>
                    </a:outerShdw>
                  </a:effectLst>
                  <a:latin typeface="Zootopia JPosters.com.ar" panose="02000500000000000000" pitchFamily="2" charset="0"/>
                  <a:ea typeface="한컴 바겐세일 B" panose="02020603020101020101" pitchFamily="18" charset="-127"/>
                </a:rPr>
                <a:t>Steal</a:t>
              </a:r>
              <a:endParaRPr lang="ko-KR" altLang="en-US" sz="20000" b="1" dirty="0">
                <a:ln>
                  <a:solidFill>
                    <a:srgbClr val="6BB0F9"/>
                  </a:solidFill>
                </a:ln>
                <a:gradFill>
                  <a:gsLst>
                    <a:gs pos="0">
                      <a:srgbClr val="83D6FF"/>
                    </a:gs>
                    <a:gs pos="100000">
                      <a:srgbClr val="2428DA"/>
                    </a:gs>
                  </a:gsLst>
                  <a:lin ang="5400000" scaled="1"/>
                </a:gradFill>
                <a:effectLst>
                  <a:outerShdw dist="63500" dir="3600000" algn="tl">
                    <a:srgbClr val="3B2395"/>
                  </a:outerShdw>
                </a:effectLst>
                <a:latin typeface="한컴 바겐세일 B" panose="02020603020101020101" pitchFamily="18" charset="-127"/>
                <a:ea typeface="한컴 바겐세일 B" panose="02020603020101020101" pitchFamily="18" charset="-127"/>
                <a:cs typeface="Britannic Bold"/>
              </a:endParaRPr>
            </a:p>
          </p:txBody>
        </p:sp>
      </p:grpSp>
      <p:pic>
        <p:nvPicPr>
          <p:cNvPr id="24" name="그림 23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166" t="-410" r="4665"/>
          <a:stretch/>
        </p:blipFill>
        <p:spPr>
          <a:xfrm>
            <a:off x="9219343" y="1166981"/>
            <a:ext cx="2953606" cy="56910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19861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475CCB">
                  <a:alpha val="50000"/>
                </a:srgbClr>
              </a:gs>
              <a:gs pos="100000">
                <a:srgbClr val="88C8EB">
                  <a:alpha val="5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13" name="액자 12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5536"/>
            </a:avLst>
          </a:prstGeom>
          <a:gradFill>
            <a:gsLst>
              <a:gs pos="0">
                <a:srgbClr val="5B3DC7"/>
              </a:gs>
              <a:gs pos="100000">
                <a:schemeClr val="accent1"/>
              </a:gs>
            </a:gsLst>
            <a:lin ang="3600000" scaled="0"/>
          </a:gradFill>
          <a:ln>
            <a:solidFill>
              <a:schemeClr val="accent1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7" name="타원 16"/>
          <p:cNvSpPr/>
          <p:nvPr/>
        </p:nvSpPr>
        <p:spPr>
          <a:xfrm>
            <a:off x="9480411" y="6357455"/>
            <a:ext cx="1974273" cy="348170"/>
          </a:xfrm>
          <a:prstGeom prst="ellipse">
            <a:avLst/>
          </a:prstGeom>
          <a:solidFill>
            <a:srgbClr val="8898A4">
              <a:alpha val="48000"/>
            </a:srgb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25" name="그룹 5"/>
          <p:cNvGrpSpPr>
            <a:grpSpLocks noChangeAspect="1"/>
          </p:cNvGrpSpPr>
          <p:nvPr/>
        </p:nvGrpSpPr>
        <p:grpSpPr>
          <a:xfrm>
            <a:off x="4383390" y="1897732"/>
            <a:ext cx="2836991" cy="3966013"/>
            <a:chOff x="956410" y="0"/>
            <a:chExt cx="3776035" cy="5278763"/>
          </a:xfrm>
          <a:effectLst>
            <a:glow rad="254000">
              <a:schemeClr val="bg1">
                <a:alpha val="80000"/>
              </a:schemeClr>
            </a:glow>
          </a:effectLst>
          <a:scene3d>
            <a:camera prst="orthographicFront"/>
            <a:lightRig rig="threePt" dir="t"/>
          </a:scene3d>
        </p:grpSpPr>
        <p:pic>
          <p:nvPicPr>
            <p:cNvPr id="26" name="그림 20"/>
            <p:cNvPicPr>
              <a:picLocks noChangeAspect="1"/>
            </p:cNvPicPr>
            <p:nvPr/>
          </p:nvPicPr>
          <p:blipFill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18135" y="0"/>
              <a:ext cx="1914310" cy="4893232"/>
            </a:xfrm>
            <a:prstGeom prst="rect">
              <a:avLst/>
            </a:prstGeom>
            <a:effectLst>
              <a:innerShdw blurRad="139700" dist="139700" dir="2700000">
                <a:prstClr val="black">
                  <a:alpha val="32000"/>
                </a:prstClr>
              </a:innerShdw>
            </a:effectLst>
            <a:sp3d>
              <a:bevelT w="165100" prst="coolSlant"/>
            </a:sp3d>
          </p:spPr>
        </p:pic>
        <p:pic>
          <p:nvPicPr>
            <p:cNvPr id="27" name="그림 10"/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857683" y="1321889"/>
              <a:ext cx="1809543" cy="2985086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sp3d>
              <a:bevelT w="165100" prst="coolSlant"/>
            </a:sp3d>
          </p:spPr>
        </p:pic>
        <p:pic>
          <p:nvPicPr>
            <p:cNvPr id="28" name="그림 3"/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56410" y="3490838"/>
              <a:ext cx="2133600" cy="1787925"/>
            </a:xfrm>
            <a:prstGeom prst="rect">
              <a:avLst/>
            </a:prstGeom>
            <a:effectLst>
              <a:innerShdw blurRad="127000" dist="50800" dir="2700000">
                <a:srgbClr val="471129">
                  <a:alpha val="48000"/>
                </a:srgbClr>
              </a:innerShdw>
            </a:effectLst>
            <a:sp3d>
              <a:bevelT w="165100" prst="coolSlant"/>
            </a:sp3d>
          </p:spPr>
        </p:pic>
      </p:grpSp>
      <p:grpSp>
        <p:nvGrpSpPr>
          <p:cNvPr id="29" name="Group 2"/>
          <p:cNvGrpSpPr>
            <a:grpSpLocks noChangeAspect="1"/>
          </p:cNvGrpSpPr>
          <p:nvPr/>
        </p:nvGrpSpPr>
        <p:grpSpPr>
          <a:xfrm flipH="1">
            <a:off x="7551236" y="2519239"/>
            <a:ext cx="4161180" cy="4051941"/>
            <a:chOff x="643467" y="2421466"/>
            <a:chExt cx="3896782" cy="3794484"/>
          </a:xfrm>
        </p:grpSpPr>
        <p:pic>
          <p:nvPicPr>
            <p:cNvPr id="30" name="그림 2"/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43467" y="2421466"/>
              <a:ext cx="321733" cy="99906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" name="그림 2">
              <a:hlinkClick r:id="rId9" action="ppaction://hlinksldjump"/>
            </p:cNvPr>
            <p:cNvPicPr>
              <a:picLocks noChangeAspect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14401" y="2421467"/>
              <a:ext cx="3625848" cy="379448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2" name="그림 3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4534" y="956774"/>
            <a:ext cx="2604404" cy="1493649"/>
          </a:xfrm>
          <a:prstGeom prst="rect">
            <a:avLst/>
          </a:prstGeom>
          <a:ln>
            <a:noFill/>
          </a:ln>
          <a:effectLst>
            <a:outerShdw dist="50800" dir="5400000" algn="ctr" rotWithShape="0">
              <a:schemeClr val="bg1">
                <a:alpha val="64000"/>
              </a:schemeClr>
            </a:outerShdw>
          </a:effectLst>
          <a:scene3d>
            <a:camera prst="orthographicFront"/>
            <a:lightRig rig="chilly" dir="t">
              <a:rot lat="0" lon="0" rev="18480000"/>
            </a:lightRig>
          </a:scene3d>
          <a:sp3d prstMaterial="clear"/>
        </p:spPr>
      </p:pic>
      <p:grpSp>
        <p:nvGrpSpPr>
          <p:cNvPr id="33" name="그룹 32"/>
          <p:cNvGrpSpPr/>
          <p:nvPr/>
        </p:nvGrpSpPr>
        <p:grpSpPr>
          <a:xfrm>
            <a:off x="598664" y="441813"/>
            <a:ext cx="4420505" cy="3996691"/>
            <a:chOff x="4499519" y="-706053"/>
            <a:chExt cx="4420505" cy="3996691"/>
          </a:xfrm>
        </p:grpSpPr>
        <p:sp>
          <p:nvSpPr>
            <p:cNvPr id="34" name="TextBox 33"/>
            <p:cNvSpPr txBox="1"/>
            <p:nvPr/>
          </p:nvSpPr>
          <p:spPr>
            <a:xfrm>
              <a:off x="4531104" y="-648902"/>
              <a:ext cx="4388920" cy="39395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0000" b="1" dirty="0">
                  <a:ln>
                    <a:solidFill>
                      <a:schemeClr val="bg1"/>
                    </a:solidFill>
                  </a:ln>
                  <a:noFill/>
                  <a:effectLst>
                    <a:glow rad="304800">
                      <a:schemeClr val="bg1"/>
                    </a:glo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-</a:t>
              </a:r>
              <a:r>
                <a:rPr lang="en-US" altLang="ko-KR" sz="25000" b="1" dirty="0">
                  <a:ln>
                    <a:solidFill>
                      <a:schemeClr val="bg1"/>
                    </a:solidFill>
                  </a:ln>
                  <a:noFill/>
                  <a:effectLst>
                    <a:glow rad="304800">
                      <a:schemeClr val="bg1"/>
                    </a:glo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5</a:t>
              </a:r>
              <a:endParaRPr lang="ko-KR" altLang="en-US" sz="25000" b="1" dirty="0">
                <a:ln>
                  <a:solidFill>
                    <a:schemeClr val="bg1"/>
                  </a:solidFill>
                </a:ln>
                <a:noFill/>
                <a:effectLst>
                  <a:glow rad="304800">
                    <a:schemeClr val="bg1"/>
                  </a:glow>
                </a:effectLst>
                <a:latin typeface="한컴 바겐세일 B" panose="02020603020101020101" pitchFamily="18" charset="-127"/>
                <a:ea typeface="한컴 바겐세일 B" panose="02020603020101020101" pitchFamily="18" charset="-127"/>
                <a:cs typeface="Britannic Bold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4499519" y="-706053"/>
              <a:ext cx="4328060" cy="393954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r>
                <a:rPr lang="en-US" altLang="ko-KR" sz="20000" b="1" dirty="0">
                  <a:ln>
                    <a:solidFill>
                      <a:srgbClr val="6BB0F9"/>
                    </a:solidFill>
                  </a:ln>
                  <a:gradFill>
                    <a:gsLst>
                      <a:gs pos="0">
                        <a:srgbClr val="81DBFF"/>
                      </a:gs>
                      <a:gs pos="100000">
                        <a:srgbClr val="4220D2"/>
                      </a:gs>
                    </a:gsLst>
                    <a:lin ang="5400000" scaled="1"/>
                  </a:gradFill>
                  <a:effectLst>
                    <a:outerShdw dist="63500" dir="3600000" algn="tl">
                      <a:srgbClr val="3B2395"/>
                    </a:outerShd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-</a:t>
              </a:r>
              <a:r>
                <a:rPr lang="en-US" altLang="ko-KR" sz="25000" b="1" dirty="0">
                  <a:ln>
                    <a:solidFill>
                      <a:srgbClr val="6BB0F9"/>
                    </a:solidFill>
                  </a:ln>
                  <a:gradFill>
                    <a:gsLst>
                      <a:gs pos="0">
                        <a:srgbClr val="81DBFF"/>
                      </a:gs>
                      <a:gs pos="100000">
                        <a:srgbClr val="4220D2"/>
                      </a:gs>
                    </a:gsLst>
                    <a:lin ang="5400000" scaled="1"/>
                  </a:gradFill>
                  <a:effectLst>
                    <a:outerShdw dist="63500" dir="3600000" algn="tl">
                      <a:srgbClr val="3B2395"/>
                    </a:outerShd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5</a:t>
              </a:r>
              <a:endParaRPr lang="ko-KR" altLang="en-US" sz="25000" b="1" dirty="0">
                <a:ln>
                  <a:solidFill>
                    <a:srgbClr val="6BB0F9"/>
                  </a:solidFill>
                </a:ln>
                <a:gradFill>
                  <a:gsLst>
                    <a:gs pos="0">
                      <a:srgbClr val="81DBFF"/>
                    </a:gs>
                    <a:gs pos="100000">
                      <a:srgbClr val="4220D2"/>
                    </a:gs>
                  </a:gsLst>
                  <a:lin ang="5400000" scaled="1"/>
                </a:gradFill>
                <a:effectLst>
                  <a:outerShdw dist="63500" dir="3600000" algn="tl">
                    <a:srgbClr val="3B2395"/>
                  </a:outerShdw>
                </a:effectLst>
                <a:latin typeface="한컴 바겐세일 B" panose="02020603020101020101" pitchFamily="18" charset="-127"/>
                <a:ea typeface="한컴 바겐세일 B" panose="02020603020101020101" pitchFamily="18" charset="-127"/>
                <a:cs typeface="Britannic Bold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50250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모서리가 둥근 직사각형 3"/>
          <p:cNvSpPr/>
          <p:nvPr/>
        </p:nvSpPr>
        <p:spPr>
          <a:xfrm>
            <a:off x="354000" y="133350"/>
            <a:ext cx="11484000" cy="1600200"/>
          </a:xfrm>
          <a:prstGeom prst="roundRect">
            <a:avLst/>
          </a:prstGeom>
          <a:solidFill>
            <a:srgbClr val="19147C">
              <a:alpha val="80000"/>
            </a:srgbClr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5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Zootopia JPosters.com.ar" panose="02000500000000000000" pitchFamily="2" charset="0"/>
              </a:rPr>
              <a:t>What is this part of the ear called</a:t>
            </a:r>
            <a:endParaRPr lang="ko-KR" altLang="en-US" sz="45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Rockwell Extra Bold" panose="02060903040505020403" pitchFamily="18" charset="0"/>
            </a:endParaRPr>
          </a:p>
        </p:txBody>
      </p:sp>
      <p:sp>
        <p:nvSpPr>
          <p:cNvPr id="5" name="모서리가 둥근 직사각형 4"/>
          <p:cNvSpPr/>
          <p:nvPr/>
        </p:nvSpPr>
        <p:spPr>
          <a:xfrm>
            <a:off x="354000" y="5124450"/>
            <a:ext cx="11484000" cy="1600200"/>
          </a:xfrm>
          <a:prstGeom prst="roundRect">
            <a:avLst/>
          </a:prstGeom>
          <a:solidFill>
            <a:schemeClr val="bg1">
              <a:alpha val="80000"/>
            </a:schemeClr>
          </a:solidFill>
          <a:ln w="38100">
            <a:solidFill>
              <a:srgbClr val="19147C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500" dirty="0">
                <a:solidFill>
                  <a:srgbClr val="19147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Zootopia JPosters.com.ar" panose="02000500000000000000" pitchFamily="2" charset="0"/>
              </a:rPr>
              <a:t>cochlea</a:t>
            </a:r>
            <a:endParaRPr lang="ko-KR" altLang="en-US" sz="4500" dirty="0">
              <a:solidFill>
                <a:srgbClr val="19147C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Rockwell Extra Bold" panose="02060903040505020403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595FAC0-0135-4B63-98EE-A384553B10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8517" y="1812920"/>
            <a:ext cx="7492204" cy="317818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0D9B36A-57D8-41CA-80C0-297D94C506C2}"/>
              </a:ext>
            </a:extLst>
          </p:cNvPr>
          <p:cNvSpPr/>
          <p:nvPr/>
        </p:nvSpPr>
        <p:spPr>
          <a:xfrm>
            <a:off x="6616233" y="2678422"/>
            <a:ext cx="2025505" cy="1805087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236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-1"/>
            <a:ext cx="12192000" cy="6896339"/>
          </a:xfrm>
          <a:prstGeom prst="rect">
            <a:avLst/>
          </a:prstGeom>
        </p:spPr>
      </p:pic>
      <p:grpSp>
        <p:nvGrpSpPr>
          <p:cNvPr id="3" name="그룹 2"/>
          <p:cNvGrpSpPr/>
          <p:nvPr/>
        </p:nvGrpSpPr>
        <p:grpSpPr>
          <a:xfrm>
            <a:off x="0" y="0"/>
            <a:ext cx="12192000" cy="1588408"/>
            <a:chOff x="2791117" y="995807"/>
            <a:chExt cx="4413020" cy="2500160"/>
          </a:xfrm>
        </p:grpSpPr>
        <p:sp>
          <p:nvSpPr>
            <p:cNvPr id="4" name="TextBox 3"/>
            <p:cNvSpPr txBox="1"/>
            <p:nvPr/>
          </p:nvSpPr>
          <p:spPr>
            <a:xfrm>
              <a:off x="2866077" y="1049539"/>
              <a:ext cx="4293528" cy="24464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9500" b="1" dirty="0">
                  <a:ln>
                    <a:solidFill>
                      <a:schemeClr val="bg1"/>
                    </a:solidFill>
                  </a:ln>
                  <a:noFill/>
                  <a:effectLst>
                    <a:glow rad="304800">
                      <a:schemeClr val="bg1"/>
                    </a:glow>
                  </a:effectLst>
                  <a:latin typeface="Zootopia JPosters.com.ar" panose="02000500000000000000" pitchFamily="2" charset="0"/>
                  <a:ea typeface="한컴 바겐세일 B" panose="02020603020101020101" pitchFamily="18" charset="-127"/>
                </a:rPr>
                <a:t>Choose</a:t>
              </a:r>
              <a:r>
                <a:rPr lang="en-US" altLang="ko-KR" sz="9500" b="1" dirty="0">
                  <a:ln>
                    <a:solidFill>
                      <a:schemeClr val="bg1"/>
                    </a:solidFill>
                  </a:ln>
                  <a:noFill/>
                  <a:effectLst>
                    <a:glow rad="304800">
                      <a:schemeClr val="bg1"/>
                    </a:glow>
                  </a:effectLst>
                  <a:latin typeface="Arial Black"/>
                  <a:ea typeface="한컴 바겐세일 B" panose="02020603020101020101" pitchFamily="18" charset="-127"/>
                  <a:cs typeface="Arial Black"/>
                </a:rPr>
                <a:t>!</a:t>
              </a:r>
              <a:endParaRPr lang="ko-KR" altLang="en-US" sz="9500" b="1" dirty="0">
                <a:ln>
                  <a:solidFill>
                    <a:schemeClr val="bg1"/>
                  </a:solidFill>
                </a:ln>
                <a:noFill/>
                <a:effectLst>
                  <a:glow rad="304800">
                    <a:schemeClr val="bg1"/>
                  </a:glow>
                </a:effectLst>
                <a:latin typeface="Arial Black"/>
                <a:ea typeface="한컴 바겐세일 B" panose="02020603020101020101" pitchFamily="18" charset="-127"/>
                <a:cs typeface="Arial Black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791117" y="995807"/>
              <a:ext cx="4413020" cy="244642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r>
                <a:rPr lang="en-US" altLang="ko-KR" sz="9500" b="1" dirty="0">
                  <a:ln>
                    <a:solidFill>
                      <a:srgbClr val="687FF4"/>
                    </a:solidFill>
                  </a:ln>
                  <a:gradFill>
                    <a:gsLst>
                      <a:gs pos="100000">
                        <a:srgbClr val="5427D2"/>
                      </a:gs>
                      <a:gs pos="0">
                        <a:srgbClr val="6DD9FF"/>
                      </a:gs>
                    </a:gsLst>
                    <a:lin ang="5400000" scaled="1"/>
                  </a:gradFill>
                  <a:effectLst>
                    <a:outerShdw dist="63500" dir="3600000" algn="tl">
                      <a:srgbClr val="272498"/>
                    </a:outerShdw>
                  </a:effectLst>
                  <a:latin typeface="Zootopia JPosters.com.ar" panose="02000500000000000000" pitchFamily="2" charset="0"/>
                  <a:ea typeface="한컴 바겐세일 B" panose="02020603020101020101" pitchFamily="18" charset="-127"/>
                </a:rPr>
                <a:t>Choose</a:t>
              </a:r>
              <a:r>
                <a:rPr lang="en-US" altLang="ko-KR" sz="9500" b="1" dirty="0">
                  <a:ln>
                    <a:solidFill>
                      <a:srgbClr val="687FF4"/>
                    </a:solidFill>
                  </a:ln>
                  <a:gradFill>
                    <a:gsLst>
                      <a:gs pos="100000">
                        <a:srgbClr val="5427D2"/>
                      </a:gs>
                      <a:gs pos="0">
                        <a:srgbClr val="6DD9FF"/>
                      </a:gs>
                    </a:gsLst>
                    <a:lin ang="5400000" scaled="1"/>
                  </a:gradFill>
                  <a:effectLst>
                    <a:outerShdw dist="63500" dir="3600000" algn="tl">
                      <a:srgbClr val="272498"/>
                    </a:outerShdw>
                  </a:effectLst>
                  <a:latin typeface="Arial Black"/>
                  <a:ea typeface="한컴 바겐세일 B" panose="02020603020101020101" pitchFamily="18" charset="-127"/>
                  <a:cs typeface="Arial Black"/>
                </a:rPr>
                <a:t>!</a:t>
              </a:r>
              <a:endParaRPr lang="ko-KR" altLang="en-US" sz="9500" b="1" dirty="0">
                <a:ln>
                  <a:solidFill>
                    <a:srgbClr val="687FF4"/>
                  </a:solidFill>
                </a:ln>
                <a:gradFill>
                  <a:gsLst>
                    <a:gs pos="100000">
                      <a:srgbClr val="5427D2"/>
                    </a:gs>
                    <a:gs pos="0">
                      <a:srgbClr val="6DD9FF"/>
                    </a:gs>
                  </a:gsLst>
                  <a:lin ang="5400000" scaled="1"/>
                </a:gradFill>
                <a:effectLst>
                  <a:outerShdw dist="63500" dir="3600000" algn="tl">
                    <a:srgbClr val="272498"/>
                  </a:outerShdw>
                </a:effectLst>
                <a:latin typeface="Arial Black"/>
                <a:ea typeface="한컴 바겐세일 B" panose="02020603020101020101" pitchFamily="18" charset="-127"/>
                <a:cs typeface="Arial Black"/>
              </a:endParaRPr>
            </a:p>
          </p:txBody>
        </p:sp>
      </p:grpSp>
      <p:sp>
        <p:nvSpPr>
          <p:cNvPr id="7" name="Notched Right Arrow 6">
            <a:hlinkClick r:id="rId4" action="ppaction://hlinksldjump"/>
          </p:cNvPr>
          <p:cNvSpPr/>
          <p:nvPr/>
        </p:nvSpPr>
        <p:spPr>
          <a:xfrm>
            <a:off x="8409870" y="3943871"/>
            <a:ext cx="2590260" cy="1527193"/>
          </a:xfrm>
          <a:prstGeom prst="notchedRightArrow">
            <a:avLst/>
          </a:prstGeom>
          <a:gradFill flip="none" rotWithShape="1">
            <a:gsLst>
              <a:gs pos="0">
                <a:srgbClr val="70B7F2"/>
              </a:gs>
              <a:gs pos="100000">
                <a:schemeClr val="bg1"/>
              </a:gs>
            </a:gsLst>
            <a:lin ang="0" scaled="1"/>
            <a:tileRect/>
          </a:gradFill>
          <a:ln w="19050" cmpd="sng">
            <a:solidFill>
              <a:srgbClr val="332EC4"/>
            </a:solidFill>
          </a:ln>
          <a:effectLst>
            <a:outerShdw dist="76200" dir="5400000" algn="tl" rotWithShape="0">
              <a:srgbClr val="421EAB"/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/>
            </a:sp3d>
          </a:bodyPr>
          <a:lstStyle/>
          <a:p>
            <a:r>
              <a:rPr lang="en-US" sz="3900" dirty="0">
                <a:solidFill>
                  <a:srgbClr val="332EC4"/>
                </a:solidFill>
                <a:latin typeface="Zootopia JPosters.com.ar"/>
                <a:cs typeface="Zootopia JPosters.com.ar"/>
              </a:rPr>
              <a:t>Right</a:t>
            </a:r>
          </a:p>
        </p:txBody>
      </p:sp>
      <p:sp>
        <p:nvSpPr>
          <p:cNvPr id="8" name="Notched Right Arrow 7">
            <a:hlinkClick r:id="rId4" action="ppaction://hlinksldjump"/>
          </p:cNvPr>
          <p:cNvSpPr/>
          <p:nvPr/>
        </p:nvSpPr>
        <p:spPr>
          <a:xfrm flipH="1">
            <a:off x="880533" y="3943871"/>
            <a:ext cx="2536175" cy="1527193"/>
          </a:xfrm>
          <a:prstGeom prst="notchedRightArrow">
            <a:avLst/>
          </a:prstGeom>
          <a:gradFill flip="none" rotWithShape="1">
            <a:gsLst>
              <a:gs pos="0">
                <a:srgbClr val="70B7F2"/>
              </a:gs>
              <a:gs pos="100000">
                <a:schemeClr val="bg1"/>
              </a:gs>
            </a:gsLst>
            <a:lin ang="0" scaled="1"/>
            <a:tileRect/>
          </a:gradFill>
          <a:ln w="19050" cmpd="sng">
            <a:solidFill>
              <a:srgbClr val="332EC4"/>
            </a:solidFill>
          </a:ln>
          <a:effectLst>
            <a:outerShdw dist="76200" dir="5400000" algn="tl" rotWithShape="0">
              <a:srgbClr val="421EAB"/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/>
            </a:sp3d>
          </a:bodyPr>
          <a:lstStyle/>
          <a:p>
            <a:pPr algn="ctr"/>
            <a:r>
              <a:rPr lang="en-US" sz="4300" dirty="0">
                <a:solidFill>
                  <a:srgbClr val="332EC4"/>
                </a:solidFill>
                <a:latin typeface="Zootopia JPosters.com.ar"/>
                <a:cs typeface="Zootopia JPosters.com.ar"/>
              </a:rPr>
              <a:t>  L </a:t>
            </a:r>
            <a:r>
              <a:rPr lang="en-US" sz="4300" dirty="0" err="1">
                <a:solidFill>
                  <a:srgbClr val="332EC4"/>
                </a:solidFill>
                <a:latin typeface="Zootopia JPosters.com.ar"/>
                <a:cs typeface="Zootopia JPosters.com.ar"/>
              </a:rPr>
              <a:t>eft</a:t>
            </a:r>
            <a:endParaRPr lang="en-US" sz="4300" dirty="0">
              <a:solidFill>
                <a:srgbClr val="332EC4"/>
              </a:solidFill>
              <a:latin typeface="Zootopia JPosters.com.ar"/>
              <a:cs typeface="Zootopia JPosters.com.ar"/>
            </a:endParaRPr>
          </a:p>
        </p:txBody>
      </p:sp>
    </p:spTree>
    <p:extLst>
      <p:ext uri="{BB962C8B-B14F-4D97-AF65-F5344CB8AC3E}">
        <p14:creationId xmlns:p14="http://schemas.microsoft.com/office/powerpoint/2010/main" val="3682743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그룹 2"/>
          <p:cNvGrpSpPr/>
          <p:nvPr/>
        </p:nvGrpSpPr>
        <p:grpSpPr>
          <a:xfrm>
            <a:off x="118530" y="3437470"/>
            <a:ext cx="7704667" cy="3268133"/>
            <a:chOff x="3292525" y="1249994"/>
            <a:chExt cx="4413020" cy="13079660"/>
          </a:xfrm>
        </p:grpSpPr>
        <p:sp>
          <p:nvSpPr>
            <p:cNvPr id="9" name="TextBox 8"/>
            <p:cNvSpPr txBox="1"/>
            <p:nvPr/>
          </p:nvSpPr>
          <p:spPr>
            <a:xfrm>
              <a:off x="3356332" y="1301932"/>
              <a:ext cx="4293528" cy="130277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9000" b="1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glow rad="342900">
                      <a:schemeClr val="bg1">
                        <a:alpha val="91000"/>
                      </a:schemeClr>
                    </a:glow>
                  </a:effectLst>
                  <a:latin typeface="Zootopia JPosters.com.ar" panose="02000500000000000000" pitchFamily="2" charset="0"/>
                  <a:ea typeface="한컴 바겐세일 B" panose="02020603020101020101" pitchFamily="18" charset="-127"/>
                </a:rPr>
                <a:t>It</a:t>
              </a:r>
              <a:r>
                <a:rPr lang="en-US" altLang="ko-KR" sz="9000" b="1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glow rad="342900">
                      <a:schemeClr val="bg1">
                        <a:alpha val="91000"/>
                      </a:schemeClr>
                    </a:glow>
                  </a:effectLst>
                  <a:latin typeface="Arial Black"/>
                  <a:ea typeface="한컴 바겐세일 B" panose="02020603020101020101" pitchFamily="18" charset="-127"/>
                  <a:cs typeface="Arial Black"/>
                </a:rPr>
                <a:t>’</a:t>
              </a:r>
              <a:r>
                <a:rPr lang="en-US" altLang="ko-KR" sz="9000" b="1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glow rad="342900">
                      <a:schemeClr val="bg1">
                        <a:alpha val="91000"/>
                      </a:schemeClr>
                    </a:glow>
                  </a:effectLst>
                  <a:latin typeface="Zootopia JPosters.com.ar" panose="02000500000000000000" pitchFamily="2" charset="0"/>
                  <a:ea typeface="한컴 바겐세일 B" panose="02020603020101020101" pitchFamily="18" charset="-127"/>
                </a:rPr>
                <a:t>s</a:t>
              </a:r>
            </a:p>
            <a:p>
              <a:pPr algn="ctr"/>
              <a:r>
                <a:rPr lang="en-US" altLang="ko-KR" sz="9000" b="1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glow rad="342900">
                      <a:schemeClr val="bg1">
                        <a:alpha val="91000"/>
                      </a:schemeClr>
                    </a:glow>
                  </a:effectLst>
                  <a:latin typeface="Zootopia JPosters.com.ar" panose="02000500000000000000" pitchFamily="2" charset="0"/>
                  <a:ea typeface="한컴 바겐세일 B" panose="02020603020101020101" pitchFamily="18" charset="-127"/>
                </a:rPr>
                <a:t>Bellwether</a:t>
              </a:r>
              <a:r>
                <a:rPr lang="en-US" altLang="ko-KR" sz="9000" b="1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glow rad="342900">
                      <a:schemeClr val="bg1">
                        <a:alpha val="91000"/>
                      </a:schemeClr>
                    </a:glow>
                  </a:effectLst>
                  <a:latin typeface="Arial Black"/>
                  <a:ea typeface="한컴 바겐세일 B" panose="02020603020101020101" pitchFamily="18" charset="-127"/>
                  <a:cs typeface="Arial Black"/>
                </a:rPr>
                <a:t>!</a:t>
              </a:r>
              <a:endParaRPr lang="ko-KR" altLang="en-US" sz="90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342900">
                    <a:schemeClr val="bg1">
                      <a:alpha val="91000"/>
                    </a:schemeClr>
                  </a:glow>
                </a:effectLst>
                <a:latin typeface="Arial Black"/>
                <a:ea typeface="한컴 바겐세일 B" panose="02020603020101020101" pitchFamily="18" charset="-127"/>
                <a:cs typeface="Arial Black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292525" y="1249994"/>
              <a:ext cx="4413020" cy="1302772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r>
                <a:rPr lang="en-US" altLang="ko-KR" sz="9000" b="1" dirty="0">
                  <a:ln>
                    <a:solidFill>
                      <a:srgbClr val="50B88D"/>
                    </a:solidFill>
                  </a:ln>
                  <a:gradFill>
                    <a:gsLst>
                      <a:gs pos="0">
                        <a:srgbClr val="00EA54"/>
                      </a:gs>
                      <a:gs pos="88000">
                        <a:srgbClr val="00C3AB"/>
                      </a:gs>
                    </a:gsLst>
                    <a:lin ang="5400000" scaled="1"/>
                  </a:gradFill>
                  <a:effectLst>
                    <a:outerShdw dist="63500" dir="3600000" algn="tl">
                      <a:srgbClr val="7B05DD"/>
                    </a:outerShdw>
                  </a:effectLst>
                  <a:latin typeface="Zootopia JPosters.com.ar" panose="02000500000000000000" pitchFamily="2" charset="0"/>
                  <a:ea typeface="한컴 바겐세일 B" panose="02020603020101020101" pitchFamily="18" charset="-127"/>
                </a:rPr>
                <a:t>It</a:t>
              </a:r>
              <a:r>
                <a:rPr lang="en-US" altLang="ko-KR" sz="9000" b="1" dirty="0">
                  <a:ln>
                    <a:solidFill>
                      <a:srgbClr val="50B88D"/>
                    </a:solidFill>
                  </a:ln>
                  <a:gradFill>
                    <a:gsLst>
                      <a:gs pos="0">
                        <a:srgbClr val="00EA54"/>
                      </a:gs>
                      <a:gs pos="88000">
                        <a:srgbClr val="00C3AB"/>
                      </a:gs>
                    </a:gsLst>
                    <a:lin ang="5400000" scaled="1"/>
                  </a:gradFill>
                  <a:effectLst>
                    <a:outerShdw dist="63500" dir="3600000" algn="tl">
                      <a:srgbClr val="7B05DD"/>
                    </a:outerShdw>
                  </a:effectLst>
                  <a:latin typeface="Arial Black"/>
                  <a:ea typeface="한컴 바겐세일 B" panose="02020603020101020101" pitchFamily="18" charset="-127"/>
                  <a:cs typeface="Arial Black"/>
                </a:rPr>
                <a:t>’</a:t>
              </a:r>
              <a:r>
                <a:rPr lang="en-US" altLang="ko-KR" sz="9000" b="1" dirty="0">
                  <a:ln>
                    <a:solidFill>
                      <a:srgbClr val="50B88D"/>
                    </a:solidFill>
                  </a:ln>
                  <a:gradFill>
                    <a:gsLst>
                      <a:gs pos="0">
                        <a:srgbClr val="00EA54"/>
                      </a:gs>
                      <a:gs pos="88000">
                        <a:srgbClr val="00C3AB"/>
                      </a:gs>
                    </a:gsLst>
                    <a:lin ang="5400000" scaled="1"/>
                  </a:gradFill>
                  <a:effectLst>
                    <a:outerShdw dist="63500" dir="3600000" algn="tl">
                      <a:srgbClr val="7B05DD"/>
                    </a:outerShdw>
                  </a:effectLst>
                  <a:latin typeface="Zootopia JPosters.com.ar" panose="02000500000000000000" pitchFamily="2" charset="0"/>
                  <a:ea typeface="한컴 바겐세일 B" panose="02020603020101020101" pitchFamily="18" charset="-127"/>
                </a:rPr>
                <a:t>s</a:t>
              </a:r>
              <a:br>
                <a:rPr lang="en-US" altLang="ko-KR" sz="9000" b="1" dirty="0">
                  <a:ln>
                    <a:solidFill>
                      <a:srgbClr val="50B88D"/>
                    </a:solidFill>
                  </a:ln>
                  <a:gradFill>
                    <a:gsLst>
                      <a:gs pos="0">
                        <a:srgbClr val="00EA54"/>
                      </a:gs>
                      <a:gs pos="88000">
                        <a:srgbClr val="00C3AB"/>
                      </a:gs>
                    </a:gsLst>
                    <a:lin ang="5400000" scaled="1"/>
                  </a:gradFill>
                  <a:effectLst>
                    <a:outerShdw dist="63500" dir="3600000" algn="tl">
                      <a:srgbClr val="7B05DD"/>
                    </a:outerShdw>
                  </a:effectLst>
                  <a:latin typeface="Zootopia JPosters.com.ar" panose="02000500000000000000" pitchFamily="2" charset="0"/>
                  <a:ea typeface="한컴 바겐세일 B" panose="02020603020101020101" pitchFamily="18" charset="-127"/>
                </a:rPr>
              </a:br>
              <a:r>
                <a:rPr lang="en-US" altLang="ko-KR" sz="9000" b="1" dirty="0">
                  <a:ln>
                    <a:solidFill>
                      <a:srgbClr val="50B88D"/>
                    </a:solidFill>
                  </a:ln>
                  <a:gradFill>
                    <a:gsLst>
                      <a:gs pos="0">
                        <a:srgbClr val="00EA54"/>
                      </a:gs>
                      <a:gs pos="88000">
                        <a:srgbClr val="00C3AB"/>
                      </a:gs>
                    </a:gsLst>
                    <a:lin ang="5400000" scaled="1"/>
                  </a:gradFill>
                  <a:effectLst>
                    <a:outerShdw dist="63500" dir="3600000" algn="tl">
                      <a:srgbClr val="7B05DD"/>
                    </a:outerShdw>
                  </a:effectLst>
                  <a:latin typeface="Zootopia JPosters.com.ar" panose="02000500000000000000" pitchFamily="2" charset="0"/>
                  <a:ea typeface="한컴 바겐세일 B" panose="02020603020101020101" pitchFamily="18" charset="-127"/>
                </a:rPr>
                <a:t>Bellwether</a:t>
              </a:r>
              <a:r>
                <a:rPr lang="en-US" altLang="ko-KR" sz="9000" b="1" dirty="0">
                  <a:ln>
                    <a:solidFill>
                      <a:srgbClr val="50B88D"/>
                    </a:solidFill>
                  </a:ln>
                  <a:gradFill>
                    <a:gsLst>
                      <a:gs pos="0">
                        <a:srgbClr val="00EA54"/>
                      </a:gs>
                      <a:gs pos="88000">
                        <a:srgbClr val="00C3AB"/>
                      </a:gs>
                    </a:gsLst>
                    <a:lin ang="5400000" scaled="1"/>
                  </a:gradFill>
                  <a:effectLst>
                    <a:outerShdw dist="63500" dir="3600000" algn="tl">
                      <a:srgbClr val="7B05DD"/>
                    </a:outerShdw>
                  </a:effectLst>
                  <a:latin typeface="Arial Black"/>
                  <a:ea typeface="한컴 바겐세일 B" panose="02020603020101020101" pitchFamily="18" charset="-127"/>
                  <a:cs typeface="Arial Black"/>
                </a:rPr>
                <a:t>!</a:t>
              </a:r>
              <a:endParaRPr lang="ko-KR" altLang="en-US" sz="9000" b="1" dirty="0">
                <a:ln>
                  <a:solidFill>
                    <a:srgbClr val="50B88D"/>
                  </a:solidFill>
                </a:ln>
                <a:gradFill>
                  <a:gsLst>
                    <a:gs pos="0">
                      <a:srgbClr val="00EA54"/>
                    </a:gs>
                    <a:gs pos="88000">
                      <a:srgbClr val="00C3AB"/>
                    </a:gs>
                  </a:gsLst>
                  <a:lin ang="5400000" scaled="1"/>
                </a:gradFill>
                <a:effectLst>
                  <a:outerShdw dist="63500" dir="3600000" algn="tl">
                    <a:srgbClr val="7B05DD"/>
                  </a:outerShdw>
                </a:effectLst>
                <a:latin typeface="Arial Black"/>
                <a:ea typeface="한컴 바겐세일 B" panose="02020603020101020101" pitchFamily="18" charset="-127"/>
                <a:cs typeface="Arial Black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51262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그림 27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1" name="Picture 2" descr="http://www.asphaltinstitute.org/wp-content/uploads/public/engineering/maintenance_rehab/distress_photos/Alligator_Cracking.jp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0" y="5459763"/>
            <a:ext cx="12192000" cy="1442481"/>
          </a:xfrm>
          <a:prstGeom prst="rect">
            <a:avLst/>
          </a:prstGeom>
          <a:noFill/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그림 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083" y="1576596"/>
            <a:ext cx="4462146" cy="4607021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grpSp>
        <p:nvGrpSpPr>
          <p:cNvPr id="17" name="그룹 20"/>
          <p:cNvGrpSpPr/>
          <p:nvPr/>
        </p:nvGrpSpPr>
        <p:grpSpPr>
          <a:xfrm>
            <a:off x="7821333" y="149712"/>
            <a:ext cx="4032000" cy="5163878"/>
            <a:chOff x="40439" y="403713"/>
            <a:chExt cx="4032000" cy="5163878"/>
          </a:xfrm>
        </p:grpSpPr>
        <p:pic>
          <p:nvPicPr>
            <p:cNvPr id="23" name="그림 26"/>
            <p:cNvPicPr>
              <a:picLocks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-499561" y="995591"/>
              <a:ext cx="5112000" cy="4032000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106921" y="403713"/>
              <a:ext cx="3816213" cy="11584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7000" dirty="0">
                  <a:latin typeface="etiquette" panose="02000603000000000000" pitchFamily="50" charset="0"/>
                </a:rPr>
                <a:t>WANTED</a:t>
              </a:r>
              <a:endParaRPr lang="ko-KR" altLang="en-US" sz="7000" dirty="0">
                <a:latin typeface="etiquette" panose="02000603000000000000" pitchFamily="50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48131" y="1395241"/>
              <a:ext cx="3780609" cy="5253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800" dirty="0">
                  <a:latin typeface="etiquette" panose="02000603000000000000" pitchFamily="50" charset="0"/>
                </a:rPr>
                <a:t>By the ZPD</a:t>
              </a:r>
              <a:endParaRPr lang="ko-KR" altLang="en-US" sz="2800" dirty="0">
                <a:latin typeface="etiquette" panose="02000603000000000000" pitchFamily="50" charset="0"/>
              </a:endParaRPr>
            </a:p>
          </p:txBody>
        </p:sp>
        <p:sp>
          <p:nvSpPr>
            <p:cNvPr id="31" name="직사각형 3"/>
            <p:cNvSpPr/>
            <p:nvPr/>
          </p:nvSpPr>
          <p:spPr>
            <a:xfrm>
              <a:off x="559686" y="2029435"/>
              <a:ext cx="2943113" cy="2592940"/>
            </a:xfrm>
            <a:prstGeom prst="rect">
              <a:avLst/>
            </a:prstGeom>
            <a:blipFill dpi="0" rotWithShape="1"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53975" cmpd="dbl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32" name="그림 6"/>
            <p:cNvPicPr>
              <a:picLocks noChangeAspect="1"/>
            </p:cNvPicPr>
            <p:nvPr/>
          </p:nvPicPr>
          <p:blipFill rotWithShape="1">
            <a:blip r:embed="rId10" cstate="screen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21800" r="68600">
                          <a14:backgroundMark x1="33200" y1="27342" x2="33900" y2="26386"/>
                          <a14:backgroundMark x1="35000" y1="23136" x2="35000" y2="23136"/>
                          <a14:backgroundMark x1="49600" y1="68642" x2="49500" y2="67686"/>
                          <a14:backgroundMark x1="48800" y1="65583" x2="48800" y2="65583"/>
                          <a14:backgroundMark x1="36300" y1="68642" x2="36600" y2="67686"/>
                          <a14:backgroundMark x1="50700" y1="16444" x2="50700" y2="1644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22222" r="33611" b="11720"/>
            <a:stretch/>
          </p:blipFill>
          <p:spPr>
            <a:xfrm>
              <a:off x="744580" y="2029434"/>
              <a:ext cx="2604391" cy="2592941"/>
            </a:xfrm>
            <a:prstGeom prst="rect">
              <a:avLst/>
            </a:prstGeom>
          </p:spPr>
        </p:pic>
        <p:sp>
          <p:nvSpPr>
            <p:cNvPr id="33" name="직사각형 8"/>
            <p:cNvSpPr/>
            <p:nvPr/>
          </p:nvSpPr>
          <p:spPr>
            <a:xfrm>
              <a:off x="537275" y="2011647"/>
              <a:ext cx="2977841" cy="2631213"/>
            </a:xfrm>
            <a:prstGeom prst="rect">
              <a:avLst/>
            </a:prstGeom>
            <a:noFill/>
            <a:ln w="53975" cmpd="dbl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152853" y="4669171"/>
              <a:ext cx="376769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4000" dirty="0">
                  <a:latin typeface="HY궁서B" panose="02030600000101010101" pitchFamily="18" charset="-127"/>
                  <a:ea typeface="HY궁서B" panose="02030600000101010101" pitchFamily="18" charset="-127"/>
                  <a:cs typeface="Courier"/>
                </a:rPr>
                <a:t>Bellwether</a:t>
              </a:r>
              <a:endParaRPr lang="ko-KR" altLang="en-US" sz="4000" dirty="0">
                <a:latin typeface="HY궁서B" panose="02030600000101010101" pitchFamily="18" charset="-127"/>
                <a:ea typeface="HY궁서B" panose="02030600000101010101" pitchFamily="18" charset="-127"/>
                <a:cs typeface="Courier"/>
              </a:endParaRPr>
            </a:p>
          </p:txBody>
        </p:sp>
      </p:grpSp>
      <p:grpSp>
        <p:nvGrpSpPr>
          <p:cNvPr id="19" name="그룹 16"/>
          <p:cNvGrpSpPr/>
          <p:nvPr/>
        </p:nvGrpSpPr>
        <p:grpSpPr>
          <a:xfrm>
            <a:off x="2349091" y="715635"/>
            <a:ext cx="5865425" cy="3598740"/>
            <a:chOff x="4526521" y="-734492"/>
            <a:chExt cx="4393503" cy="7012927"/>
          </a:xfrm>
        </p:grpSpPr>
        <p:sp>
          <p:nvSpPr>
            <p:cNvPr id="20" name="TextBox 19"/>
            <p:cNvSpPr txBox="1"/>
            <p:nvPr/>
          </p:nvSpPr>
          <p:spPr>
            <a:xfrm>
              <a:off x="4531104" y="-648903"/>
              <a:ext cx="4388920" cy="69273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0000" b="1" dirty="0">
                  <a:ln>
                    <a:solidFill>
                      <a:schemeClr val="bg1"/>
                    </a:solidFill>
                  </a:ln>
                  <a:noFill/>
                  <a:effectLst>
                    <a:glow rad="304800">
                      <a:schemeClr val="bg1"/>
                    </a:glo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+</a:t>
              </a:r>
              <a:r>
                <a:rPr lang="en-US" altLang="ko-KR" sz="22500" b="1" dirty="0">
                  <a:ln>
                    <a:solidFill>
                      <a:schemeClr val="bg1"/>
                    </a:solidFill>
                  </a:ln>
                  <a:noFill/>
                  <a:effectLst>
                    <a:glow rad="304800">
                      <a:schemeClr val="bg1"/>
                    </a:glo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15</a:t>
              </a:r>
              <a:endParaRPr lang="ko-KR" altLang="en-US" sz="22500" b="1" dirty="0">
                <a:ln>
                  <a:solidFill>
                    <a:schemeClr val="bg1"/>
                  </a:solidFill>
                </a:ln>
                <a:noFill/>
                <a:effectLst>
                  <a:glow rad="304800">
                    <a:schemeClr val="bg1"/>
                  </a:glow>
                </a:effectLst>
                <a:latin typeface="한컴 바겐세일 B" panose="02020603020101020101" pitchFamily="18" charset="-127"/>
                <a:ea typeface="한컴 바겐세일 B" panose="02020603020101020101" pitchFamily="18" charset="-127"/>
                <a:cs typeface="Britannic Bold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526521" y="-734492"/>
              <a:ext cx="4341507" cy="692733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r>
                <a:rPr lang="en-US" altLang="ko-KR" sz="20000" b="1" dirty="0">
                  <a:ln>
                    <a:solidFill>
                      <a:srgbClr val="50B88D"/>
                    </a:solidFill>
                  </a:ln>
                  <a:gradFill>
                    <a:gsLst>
                      <a:gs pos="0">
                        <a:srgbClr val="00EA54"/>
                      </a:gs>
                      <a:gs pos="88000">
                        <a:srgbClr val="00C3AB"/>
                      </a:gs>
                    </a:gsLst>
                    <a:lin ang="5400000" scaled="1"/>
                  </a:gradFill>
                  <a:effectLst>
                    <a:outerShdw dist="63500" dir="3600000" algn="tl">
                      <a:srgbClr val="7B05DD"/>
                    </a:outerShd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+</a:t>
              </a:r>
              <a:r>
                <a:rPr lang="en-US" altLang="ko-KR" sz="22500" b="1" dirty="0">
                  <a:ln>
                    <a:solidFill>
                      <a:srgbClr val="50B88D"/>
                    </a:solidFill>
                  </a:ln>
                  <a:gradFill>
                    <a:gsLst>
                      <a:gs pos="0">
                        <a:srgbClr val="00EA54"/>
                      </a:gs>
                      <a:gs pos="88000">
                        <a:srgbClr val="00C3AB"/>
                      </a:gs>
                    </a:gsLst>
                    <a:lin ang="5400000" scaled="1"/>
                  </a:gradFill>
                  <a:effectLst>
                    <a:outerShdw dist="63500" dir="3600000" algn="tl">
                      <a:srgbClr val="7B05DD"/>
                    </a:outerShd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15</a:t>
              </a:r>
              <a:endParaRPr lang="ko-KR" altLang="en-US" sz="22500" b="1" dirty="0">
                <a:ln>
                  <a:solidFill>
                    <a:srgbClr val="50B88D"/>
                  </a:solidFill>
                </a:ln>
                <a:gradFill>
                  <a:gsLst>
                    <a:gs pos="0">
                      <a:srgbClr val="00EA54"/>
                    </a:gs>
                    <a:gs pos="88000">
                      <a:srgbClr val="00C3AB"/>
                    </a:gs>
                  </a:gsLst>
                  <a:lin ang="5400000" scaled="1"/>
                </a:gradFill>
                <a:effectLst>
                  <a:outerShdw dist="63500" dir="3600000" algn="tl">
                    <a:srgbClr val="7B05DD"/>
                  </a:outerShdw>
                </a:effectLst>
                <a:latin typeface="한컴 바겐세일 B" panose="02020603020101020101" pitchFamily="18" charset="-127"/>
                <a:ea typeface="한컴 바겐세일 B" panose="02020603020101020101" pitchFamily="18" charset="-127"/>
                <a:cs typeface="Britannic Bold"/>
              </a:endParaRPr>
            </a:p>
          </p:txBody>
        </p:sp>
      </p:grpSp>
      <p:pic>
        <p:nvPicPr>
          <p:cNvPr id="22" name="그림 2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58701" y="750014"/>
            <a:ext cx="1963705" cy="19798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55477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모서리가 둥근 직사각형 3"/>
          <p:cNvSpPr/>
          <p:nvPr/>
        </p:nvSpPr>
        <p:spPr>
          <a:xfrm>
            <a:off x="354000" y="133350"/>
            <a:ext cx="11484000" cy="1600200"/>
          </a:xfrm>
          <a:prstGeom prst="roundRect">
            <a:avLst/>
          </a:prstGeom>
          <a:solidFill>
            <a:srgbClr val="19147C">
              <a:alpha val="80000"/>
            </a:srgbClr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5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Zootopia JPosters.com.ar" panose="02000500000000000000" pitchFamily="2" charset="0"/>
              </a:rPr>
              <a:t>What is this part of the ear called</a:t>
            </a:r>
            <a:endParaRPr lang="ko-KR" altLang="en-US" sz="45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Rockwell Extra Bold" panose="02060903040505020403" pitchFamily="18" charset="0"/>
            </a:endParaRPr>
          </a:p>
        </p:txBody>
      </p:sp>
      <p:sp>
        <p:nvSpPr>
          <p:cNvPr id="5" name="모서리가 둥근 직사각형 4"/>
          <p:cNvSpPr/>
          <p:nvPr/>
        </p:nvSpPr>
        <p:spPr>
          <a:xfrm>
            <a:off x="354000" y="5124450"/>
            <a:ext cx="11484000" cy="1600200"/>
          </a:xfrm>
          <a:prstGeom prst="roundRect">
            <a:avLst/>
          </a:prstGeom>
          <a:solidFill>
            <a:schemeClr val="bg1">
              <a:alpha val="80000"/>
            </a:schemeClr>
          </a:solidFill>
          <a:ln w="38100">
            <a:solidFill>
              <a:srgbClr val="19147C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500" dirty="0">
                <a:solidFill>
                  <a:srgbClr val="19147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Zootopia JPosters.com.ar" panose="02000500000000000000" pitchFamily="2" charset="0"/>
              </a:rPr>
              <a:t>Auditory nerve</a:t>
            </a:r>
            <a:endParaRPr lang="ko-KR" altLang="en-US" sz="4500" dirty="0">
              <a:solidFill>
                <a:srgbClr val="19147C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Rockwell Extra Bold" panose="02060903040505020403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28E109B-D346-48CD-A04D-DF7FC77169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8517" y="1812920"/>
            <a:ext cx="7492204" cy="317818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F5A0A78-8C85-40CC-A302-42F61A66F047}"/>
              </a:ext>
            </a:extLst>
          </p:cNvPr>
          <p:cNvSpPr/>
          <p:nvPr/>
        </p:nvSpPr>
        <p:spPr>
          <a:xfrm>
            <a:off x="8241932" y="2843227"/>
            <a:ext cx="1388789" cy="1171545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025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5"/>
          <p:cNvSpPr/>
          <p:nvPr/>
        </p:nvSpPr>
        <p:spPr>
          <a:xfrm>
            <a:off x="-19051" y="-10293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475CCB">
                  <a:alpha val="50000"/>
                </a:srgbClr>
              </a:gs>
              <a:gs pos="100000">
                <a:srgbClr val="88C8EB">
                  <a:alpha val="5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13" name="액자 12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5536"/>
            </a:avLst>
          </a:prstGeom>
          <a:gradFill>
            <a:gsLst>
              <a:gs pos="0">
                <a:srgbClr val="5B3DC7"/>
              </a:gs>
              <a:gs pos="100000">
                <a:schemeClr val="accent1"/>
              </a:gs>
            </a:gsLst>
            <a:lin ang="3600000" scaled="0"/>
          </a:gradFill>
          <a:ln>
            <a:solidFill>
              <a:schemeClr val="accent1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005691">
            <a:off x="4771990" y="3287468"/>
            <a:ext cx="2648020" cy="3195213"/>
          </a:xfrm>
          <a:prstGeom prst="rect">
            <a:avLst/>
          </a:prstGeom>
          <a:effectLst>
            <a:glow rad="355600">
              <a:schemeClr val="bg1">
                <a:alpha val="90000"/>
              </a:schemeClr>
            </a:glow>
          </a:effectLst>
        </p:spPr>
      </p:pic>
      <p:pic>
        <p:nvPicPr>
          <p:cNvPr id="18" name="그림 17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471" r="9398"/>
          <a:stretch/>
        </p:blipFill>
        <p:spPr>
          <a:xfrm>
            <a:off x="347166" y="302445"/>
            <a:ext cx="2847133" cy="6488889"/>
          </a:xfrm>
          <a:prstGeom prst="rect">
            <a:avLst/>
          </a:prstGeom>
        </p:spPr>
      </p:pic>
      <p:sp>
        <p:nvSpPr>
          <p:cNvPr id="19" name="타원 18"/>
          <p:cNvSpPr/>
          <p:nvPr/>
        </p:nvSpPr>
        <p:spPr>
          <a:xfrm>
            <a:off x="9480411" y="6357455"/>
            <a:ext cx="1974273" cy="348170"/>
          </a:xfrm>
          <a:prstGeom prst="ellipse">
            <a:avLst/>
          </a:prstGeom>
          <a:solidFill>
            <a:srgbClr val="8898A4">
              <a:alpha val="48000"/>
            </a:srgb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2" name="그림 11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166" t="-410" r="4665"/>
          <a:stretch/>
        </p:blipFill>
        <p:spPr>
          <a:xfrm>
            <a:off x="9219343" y="1166981"/>
            <a:ext cx="2953606" cy="56910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4" name="그룹 13"/>
          <p:cNvGrpSpPr/>
          <p:nvPr/>
        </p:nvGrpSpPr>
        <p:grpSpPr>
          <a:xfrm>
            <a:off x="3901539" y="-183714"/>
            <a:ext cx="4388921" cy="3688914"/>
            <a:chOff x="4531103" y="-706053"/>
            <a:chExt cx="4388921" cy="3688914"/>
          </a:xfrm>
        </p:grpSpPr>
        <p:sp>
          <p:nvSpPr>
            <p:cNvPr id="15" name="TextBox 14"/>
            <p:cNvSpPr txBox="1"/>
            <p:nvPr/>
          </p:nvSpPr>
          <p:spPr>
            <a:xfrm>
              <a:off x="4531104" y="-648902"/>
              <a:ext cx="4388920" cy="3631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0000" b="1" dirty="0">
                  <a:ln>
                    <a:solidFill>
                      <a:schemeClr val="bg1"/>
                    </a:solidFill>
                  </a:ln>
                  <a:noFill/>
                  <a:effectLst>
                    <a:glow rad="304800">
                      <a:schemeClr val="bg1"/>
                    </a:glo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+</a:t>
              </a:r>
              <a:r>
                <a:rPr lang="en-US" altLang="ko-KR" sz="23000" b="1" dirty="0">
                  <a:ln>
                    <a:solidFill>
                      <a:schemeClr val="bg1"/>
                    </a:solidFill>
                  </a:ln>
                  <a:noFill/>
                  <a:effectLst>
                    <a:glow rad="304800">
                      <a:schemeClr val="bg1"/>
                    </a:glo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5</a:t>
              </a:r>
              <a:endParaRPr lang="ko-KR" altLang="en-US" sz="23000" b="1" dirty="0">
                <a:ln>
                  <a:solidFill>
                    <a:schemeClr val="bg1"/>
                  </a:solidFill>
                </a:ln>
                <a:noFill/>
                <a:effectLst>
                  <a:glow rad="304800">
                    <a:schemeClr val="bg1"/>
                  </a:glow>
                </a:effectLst>
                <a:latin typeface="한컴 바겐세일 B" panose="02020603020101020101" pitchFamily="18" charset="-127"/>
                <a:ea typeface="한컴 바겐세일 B" panose="02020603020101020101" pitchFamily="18" charset="-127"/>
                <a:cs typeface="Britannic Bold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531103" y="-706053"/>
              <a:ext cx="4328060" cy="3631763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r>
                <a:rPr lang="en-US" altLang="ko-KR" sz="20000" b="1" dirty="0">
                  <a:ln>
                    <a:solidFill>
                      <a:srgbClr val="6BB0F9"/>
                    </a:solidFill>
                  </a:ln>
                  <a:gradFill>
                    <a:gsLst>
                      <a:gs pos="0">
                        <a:srgbClr val="81DBFF"/>
                      </a:gs>
                      <a:gs pos="100000">
                        <a:srgbClr val="4220D2"/>
                      </a:gs>
                    </a:gsLst>
                    <a:lin ang="5400000" scaled="1"/>
                  </a:gradFill>
                  <a:effectLst>
                    <a:outerShdw dist="63500" dir="3600000" algn="tl">
                      <a:srgbClr val="3B199B"/>
                    </a:outerShd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+</a:t>
              </a:r>
              <a:r>
                <a:rPr lang="en-US" altLang="ko-KR" sz="23000" b="1" dirty="0">
                  <a:ln>
                    <a:solidFill>
                      <a:srgbClr val="6BB0F9"/>
                    </a:solidFill>
                  </a:ln>
                  <a:gradFill>
                    <a:gsLst>
                      <a:gs pos="0">
                        <a:srgbClr val="81DBFF"/>
                      </a:gs>
                      <a:gs pos="100000">
                        <a:srgbClr val="4220D2"/>
                      </a:gs>
                    </a:gsLst>
                    <a:lin ang="5400000" scaled="1"/>
                  </a:gradFill>
                  <a:effectLst>
                    <a:outerShdw dist="63500" dir="3600000" algn="tl">
                      <a:srgbClr val="3B199B"/>
                    </a:outerShd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5</a:t>
              </a:r>
              <a:endParaRPr lang="ko-KR" altLang="en-US" sz="23000" b="1" dirty="0">
                <a:ln>
                  <a:solidFill>
                    <a:srgbClr val="6BB0F9"/>
                  </a:solidFill>
                </a:ln>
                <a:gradFill>
                  <a:gsLst>
                    <a:gs pos="0">
                      <a:srgbClr val="81DBFF"/>
                    </a:gs>
                    <a:gs pos="100000">
                      <a:srgbClr val="4220D2"/>
                    </a:gs>
                  </a:gsLst>
                  <a:lin ang="5400000" scaled="1"/>
                </a:gradFill>
                <a:effectLst>
                  <a:outerShdw dist="63500" dir="3600000" algn="tl">
                    <a:srgbClr val="3B199B"/>
                  </a:outerShdw>
                </a:effectLst>
                <a:latin typeface="한컴 바겐세일 B" panose="02020603020101020101" pitchFamily="18" charset="-127"/>
                <a:ea typeface="한컴 바겐세일 B" panose="02020603020101020101" pitchFamily="18" charset="-127"/>
                <a:cs typeface="Britannic Bold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41322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모서리가 둥근 직사각형 3"/>
          <p:cNvSpPr/>
          <p:nvPr/>
        </p:nvSpPr>
        <p:spPr>
          <a:xfrm>
            <a:off x="354000" y="133350"/>
            <a:ext cx="11484000" cy="1600200"/>
          </a:xfrm>
          <a:prstGeom prst="roundRect">
            <a:avLst/>
          </a:prstGeom>
          <a:solidFill>
            <a:srgbClr val="19147C">
              <a:alpha val="80000"/>
            </a:srgbClr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5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Zootopia JPosters.com.ar" panose="02000500000000000000" pitchFamily="2" charset="0"/>
              </a:rPr>
              <a:t>What is inside the cochlea</a:t>
            </a:r>
            <a:endParaRPr lang="ko-KR" altLang="en-US" sz="45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Rockwell Extra Bold" panose="02060903040505020403" pitchFamily="18" charset="0"/>
            </a:endParaRPr>
          </a:p>
        </p:txBody>
      </p:sp>
      <p:sp>
        <p:nvSpPr>
          <p:cNvPr id="5" name="모서리가 둥근 직사각형 4"/>
          <p:cNvSpPr/>
          <p:nvPr/>
        </p:nvSpPr>
        <p:spPr>
          <a:xfrm>
            <a:off x="354000" y="5124450"/>
            <a:ext cx="11484000" cy="1600200"/>
          </a:xfrm>
          <a:prstGeom prst="roundRect">
            <a:avLst/>
          </a:prstGeom>
          <a:solidFill>
            <a:schemeClr val="bg1">
              <a:alpha val="80000"/>
            </a:schemeClr>
          </a:solidFill>
          <a:ln w="38100">
            <a:solidFill>
              <a:srgbClr val="19147C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500" dirty="0">
                <a:solidFill>
                  <a:srgbClr val="19147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Zootopia JPosters.com.ar" panose="02000500000000000000" pitchFamily="2" charset="0"/>
              </a:rPr>
              <a:t>Hair cells</a:t>
            </a:r>
            <a:endParaRPr lang="ko-KR" altLang="en-US" sz="4500" dirty="0">
              <a:solidFill>
                <a:srgbClr val="19147C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Rockwell Extra Bold" panose="02060903040505020403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1766EAA-9EBA-408D-83BD-0123B66026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8517" y="1812920"/>
            <a:ext cx="7492204" cy="317818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983962A-13C3-4CCD-9C36-36CFF1FF136E}"/>
              </a:ext>
            </a:extLst>
          </p:cNvPr>
          <p:cNvSpPr/>
          <p:nvPr/>
        </p:nvSpPr>
        <p:spPr>
          <a:xfrm>
            <a:off x="6616233" y="2616217"/>
            <a:ext cx="2025505" cy="1852543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875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475CCB">
                  <a:alpha val="50000"/>
                </a:srgbClr>
              </a:gs>
              <a:gs pos="100000">
                <a:srgbClr val="88C8EB">
                  <a:alpha val="5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19" name="타원 18"/>
          <p:cNvSpPr/>
          <p:nvPr/>
        </p:nvSpPr>
        <p:spPr>
          <a:xfrm>
            <a:off x="9480411" y="6357455"/>
            <a:ext cx="1974273" cy="348170"/>
          </a:xfrm>
          <a:prstGeom prst="ellipse">
            <a:avLst/>
          </a:prstGeom>
          <a:solidFill>
            <a:srgbClr val="8898A4">
              <a:alpha val="48000"/>
            </a:srgb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3" name="그림 2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398825">
            <a:off x="3914561" y="3122250"/>
            <a:ext cx="3182081" cy="3199306"/>
          </a:xfrm>
          <a:prstGeom prst="rect">
            <a:avLst/>
          </a:prstGeom>
          <a:effectLst>
            <a:glow rad="330200">
              <a:schemeClr val="bg1">
                <a:alpha val="93000"/>
              </a:schemeClr>
            </a:glow>
          </a:effectLst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983756">
            <a:off x="5519889" y="3415994"/>
            <a:ext cx="3182081" cy="3199306"/>
          </a:xfrm>
          <a:prstGeom prst="rect">
            <a:avLst/>
          </a:prstGeom>
          <a:effectLst>
            <a:glow rad="330200">
              <a:schemeClr val="bg1">
                <a:alpha val="93000"/>
              </a:schemeClr>
            </a:glow>
          </a:effectLst>
        </p:spPr>
      </p:pic>
      <p:grpSp>
        <p:nvGrpSpPr>
          <p:cNvPr id="15" name="그룹 14"/>
          <p:cNvGrpSpPr/>
          <p:nvPr/>
        </p:nvGrpSpPr>
        <p:grpSpPr>
          <a:xfrm>
            <a:off x="3883310" y="-305459"/>
            <a:ext cx="4407150" cy="3731829"/>
            <a:chOff x="4512874" y="-748968"/>
            <a:chExt cx="4407150" cy="3731829"/>
          </a:xfrm>
        </p:grpSpPr>
        <p:sp>
          <p:nvSpPr>
            <p:cNvPr id="20" name="TextBox 19"/>
            <p:cNvSpPr txBox="1"/>
            <p:nvPr/>
          </p:nvSpPr>
          <p:spPr>
            <a:xfrm>
              <a:off x="4531104" y="-648902"/>
              <a:ext cx="4388920" cy="3631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0000" b="1" dirty="0">
                  <a:ln>
                    <a:solidFill>
                      <a:schemeClr val="bg1"/>
                    </a:solidFill>
                  </a:ln>
                  <a:noFill/>
                  <a:effectLst>
                    <a:glow rad="304800">
                      <a:schemeClr val="bg1"/>
                    </a:glo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+</a:t>
              </a:r>
              <a:r>
                <a:rPr lang="en-US" altLang="ko-KR" sz="23000" b="1" dirty="0">
                  <a:ln>
                    <a:solidFill>
                      <a:schemeClr val="bg1"/>
                    </a:solidFill>
                  </a:ln>
                  <a:noFill/>
                  <a:effectLst>
                    <a:glow rad="304800">
                      <a:schemeClr val="bg1"/>
                    </a:glo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2</a:t>
              </a:r>
              <a:endParaRPr lang="ko-KR" altLang="en-US" sz="23000" b="1" dirty="0">
                <a:ln>
                  <a:solidFill>
                    <a:schemeClr val="bg1"/>
                  </a:solidFill>
                </a:ln>
                <a:noFill/>
                <a:effectLst>
                  <a:glow rad="304800">
                    <a:schemeClr val="bg1"/>
                  </a:glow>
                </a:effectLst>
                <a:latin typeface="한컴 바겐세일 B" panose="02020603020101020101" pitchFamily="18" charset="-127"/>
                <a:ea typeface="한컴 바겐세일 B" panose="02020603020101020101" pitchFamily="18" charset="-127"/>
                <a:cs typeface="Britannic Bold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512874" y="-748968"/>
              <a:ext cx="4328060" cy="3631763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r>
                <a:rPr lang="en-US" altLang="ko-KR" sz="20000" b="1" dirty="0">
                  <a:ln>
                    <a:solidFill>
                      <a:srgbClr val="6BB0F9"/>
                    </a:solidFill>
                  </a:ln>
                  <a:gradFill>
                    <a:gsLst>
                      <a:gs pos="0">
                        <a:srgbClr val="81DBFF"/>
                      </a:gs>
                      <a:gs pos="100000">
                        <a:srgbClr val="4220D2"/>
                      </a:gs>
                    </a:gsLst>
                    <a:lin ang="5400000" scaled="1"/>
                  </a:gradFill>
                  <a:effectLst>
                    <a:outerShdw dist="63500" dir="3600000" algn="tl">
                      <a:srgbClr val="3B199B"/>
                    </a:outerShd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+</a:t>
              </a:r>
              <a:r>
                <a:rPr lang="en-US" altLang="ko-KR" sz="23000" b="1" dirty="0">
                  <a:ln>
                    <a:solidFill>
                      <a:srgbClr val="6BB0F9"/>
                    </a:solidFill>
                  </a:ln>
                  <a:gradFill>
                    <a:gsLst>
                      <a:gs pos="0">
                        <a:srgbClr val="81DBFF"/>
                      </a:gs>
                      <a:gs pos="100000">
                        <a:srgbClr val="4220D2"/>
                      </a:gs>
                    </a:gsLst>
                    <a:lin ang="5400000" scaled="1"/>
                  </a:gradFill>
                  <a:effectLst>
                    <a:outerShdw dist="63500" dir="3600000" algn="tl">
                      <a:srgbClr val="3B199B"/>
                    </a:outerShd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2</a:t>
              </a:r>
              <a:endParaRPr lang="ko-KR" altLang="en-US" sz="23000" b="1" dirty="0">
                <a:ln>
                  <a:solidFill>
                    <a:srgbClr val="6BB0F9"/>
                  </a:solidFill>
                </a:ln>
                <a:gradFill>
                  <a:gsLst>
                    <a:gs pos="0">
                      <a:srgbClr val="81DBFF"/>
                    </a:gs>
                    <a:gs pos="100000">
                      <a:srgbClr val="4220D2"/>
                    </a:gs>
                  </a:gsLst>
                  <a:lin ang="5400000" scaled="1"/>
                </a:gradFill>
                <a:effectLst>
                  <a:outerShdw dist="63500" dir="3600000" algn="tl">
                    <a:srgbClr val="3B199B"/>
                  </a:outerShdw>
                </a:effectLst>
                <a:latin typeface="한컴 바겐세일 B" panose="02020603020101020101" pitchFamily="18" charset="-127"/>
                <a:ea typeface="한컴 바겐세일 B" panose="02020603020101020101" pitchFamily="18" charset="-127"/>
                <a:cs typeface="Britannic Bold"/>
              </a:endParaRPr>
            </a:p>
          </p:txBody>
        </p:sp>
      </p:grpSp>
      <p:sp>
        <p:nvSpPr>
          <p:cNvPr id="13" name="액자 12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5536"/>
            </a:avLst>
          </a:prstGeom>
          <a:gradFill>
            <a:gsLst>
              <a:gs pos="0">
                <a:srgbClr val="5B3DC7"/>
              </a:gs>
              <a:gs pos="100000">
                <a:schemeClr val="accent1"/>
              </a:gs>
            </a:gsLst>
            <a:lin ang="3600000" scaled="0"/>
          </a:gradFill>
          <a:ln>
            <a:solidFill>
              <a:schemeClr val="accent1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pic>
        <p:nvPicPr>
          <p:cNvPr id="14" name="그림 13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166" t="-410" r="4665"/>
          <a:stretch/>
        </p:blipFill>
        <p:spPr>
          <a:xfrm>
            <a:off x="9219343" y="1166981"/>
            <a:ext cx="2953606" cy="56910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그림 17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471" r="9398"/>
          <a:stretch/>
        </p:blipFill>
        <p:spPr>
          <a:xfrm>
            <a:off x="347166" y="302445"/>
            <a:ext cx="2847133" cy="6488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544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그림 31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직사각형 17"/>
          <p:cNvSpPr/>
          <p:nvPr/>
        </p:nvSpPr>
        <p:spPr>
          <a:xfrm>
            <a:off x="5983600" y="175967"/>
            <a:ext cx="85186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8000" b="1" dirty="0">
                <a:solidFill>
                  <a:schemeClr val="bg1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/>
                <a:ea typeface="한양해서" panose="02030600000101010101" pitchFamily="18" charset="-127"/>
                <a:cs typeface="Courier New"/>
              </a:rPr>
              <a:t>B</a:t>
            </a:r>
            <a:endParaRPr lang="ko-KR" altLang="en-US" sz="8000" b="1" dirty="0">
              <a:solidFill>
                <a:schemeClr val="bg1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/>
              <a:ea typeface="한양해서" panose="02030600000101010101" pitchFamily="18" charset="-127"/>
              <a:cs typeface="Courier New"/>
            </a:endParaRPr>
          </a:p>
        </p:txBody>
      </p:sp>
      <p:pic>
        <p:nvPicPr>
          <p:cNvPr id="33" name="그림 32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51238" y="2529778"/>
            <a:ext cx="6310103" cy="38108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4" name="직사각형 33"/>
          <p:cNvSpPr/>
          <p:nvPr/>
        </p:nvSpPr>
        <p:spPr>
          <a:xfrm>
            <a:off x="6580108" y="165510"/>
            <a:ext cx="85186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8000" b="1" dirty="0">
                <a:solidFill>
                  <a:schemeClr val="bg1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/>
                <a:ea typeface="한양해서" panose="02030600000101010101" pitchFamily="18" charset="-127"/>
                <a:cs typeface="Courier New"/>
              </a:rPr>
              <a:t>e</a:t>
            </a:r>
            <a:endParaRPr lang="ko-KR" altLang="en-US" sz="8000" b="1" dirty="0">
              <a:solidFill>
                <a:schemeClr val="bg1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/>
              <a:ea typeface="한양해서" panose="02030600000101010101" pitchFamily="18" charset="-127"/>
              <a:cs typeface="Courier New"/>
            </a:endParaRPr>
          </a:p>
        </p:txBody>
      </p:sp>
      <p:sp>
        <p:nvSpPr>
          <p:cNvPr id="35" name="직사각형 34"/>
          <p:cNvSpPr/>
          <p:nvPr/>
        </p:nvSpPr>
        <p:spPr>
          <a:xfrm>
            <a:off x="7113509" y="160165"/>
            <a:ext cx="85186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8000" b="1" dirty="0">
                <a:solidFill>
                  <a:schemeClr val="bg1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/>
                <a:ea typeface="한양해서" panose="02030600000101010101" pitchFamily="18" charset="-127"/>
                <a:cs typeface="Courier New"/>
              </a:rPr>
              <a:t>l</a:t>
            </a:r>
            <a:endParaRPr lang="ko-KR" altLang="en-US" sz="8000" b="1" dirty="0">
              <a:solidFill>
                <a:schemeClr val="bg1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/>
              <a:ea typeface="한양해서" panose="02030600000101010101" pitchFamily="18" charset="-127"/>
              <a:cs typeface="Courier New"/>
            </a:endParaRPr>
          </a:p>
        </p:txBody>
      </p:sp>
      <p:sp>
        <p:nvSpPr>
          <p:cNvPr id="37" name="직사각형 36"/>
          <p:cNvSpPr/>
          <p:nvPr/>
        </p:nvSpPr>
        <p:spPr>
          <a:xfrm>
            <a:off x="7649959" y="152910"/>
            <a:ext cx="85186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8000" b="1" dirty="0">
                <a:solidFill>
                  <a:schemeClr val="bg1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/>
                <a:ea typeface="한양해서" panose="02030600000101010101" pitchFamily="18" charset="-127"/>
                <a:cs typeface="Courier New"/>
              </a:rPr>
              <a:t>l</a:t>
            </a:r>
            <a:endParaRPr lang="ko-KR" altLang="en-US" sz="8000" b="1" dirty="0">
              <a:solidFill>
                <a:schemeClr val="bg1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/>
              <a:ea typeface="한양해서" panose="02030600000101010101" pitchFamily="18" charset="-127"/>
              <a:cs typeface="Courier New"/>
            </a:endParaRPr>
          </a:p>
        </p:txBody>
      </p:sp>
      <p:sp>
        <p:nvSpPr>
          <p:cNvPr id="38" name="직사각형 37"/>
          <p:cNvSpPr/>
          <p:nvPr/>
        </p:nvSpPr>
        <p:spPr>
          <a:xfrm>
            <a:off x="8147541" y="168101"/>
            <a:ext cx="85186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8000" b="1" dirty="0">
                <a:solidFill>
                  <a:schemeClr val="bg1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/>
                <a:ea typeface="한양해서" panose="02030600000101010101" pitchFamily="18" charset="-127"/>
                <a:cs typeface="Courier New"/>
              </a:rPr>
              <a:t>w</a:t>
            </a:r>
            <a:endParaRPr lang="ko-KR" altLang="en-US" sz="8000" b="1" dirty="0">
              <a:solidFill>
                <a:schemeClr val="bg1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/>
              <a:ea typeface="한양해서" panose="02030600000101010101" pitchFamily="18" charset="-127"/>
              <a:cs typeface="Courier New"/>
            </a:endParaRPr>
          </a:p>
        </p:txBody>
      </p:sp>
      <p:sp>
        <p:nvSpPr>
          <p:cNvPr id="39" name="직사각형 38"/>
          <p:cNvSpPr/>
          <p:nvPr/>
        </p:nvSpPr>
        <p:spPr>
          <a:xfrm>
            <a:off x="8737608" y="160874"/>
            <a:ext cx="85186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8000" b="1" dirty="0">
                <a:solidFill>
                  <a:schemeClr val="bg1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/>
                <a:ea typeface="한양해서" panose="02030600000101010101" pitchFamily="18" charset="-127"/>
                <a:cs typeface="Courier New"/>
              </a:rPr>
              <a:t>e</a:t>
            </a:r>
            <a:endParaRPr lang="ko-KR" altLang="en-US" sz="8000" b="1" dirty="0">
              <a:solidFill>
                <a:schemeClr val="bg1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/>
              <a:ea typeface="한양해서" panose="02030600000101010101" pitchFamily="18" charset="-127"/>
              <a:cs typeface="Courier New"/>
            </a:endParaRPr>
          </a:p>
        </p:txBody>
      </p:sp>
      <p:sp>
        <p:nvSpPr>
          <p:cNvPr id="40" name="직사각형 39"/>
          <p:cNvSpPr/>
          <p:nvPr/>
        </p:nvSpPr>
        <p:spPr>
          <a:xfrm>
            <a:off x="9232240" y="160874"/>
            <a:ext cx="85186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8000" b="1" dirty="0">
                <a:solidFill>
                  <a:schemeClr val="bg1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/>
                <a:ea typeface="한양해서" panose="02030600000101010101" pitchFamily="18" charset="-127"/>
                <a:cs typeface="Courier New"/>
              </a:rPr>
              <a:t>t</a:t>
            </a:r>
            <a:endParaRPr lang="ko-KR" altLang="en-US" sz="8000" b="1" dirty="0">
              <a:solidFill>
                <a:schemeClr val="bg1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/>
              <a:ea typeface="한양해서" panose="02030600000101010101" pitchFamily="18" charset="-127"/>
              <a:cs typeface="Courier New"/>
            </a:endParaRPr>
          </a:p>
        </p:txBody>
      </p:sp>
      <p:sp>
        <p:nvSpPr>
          <p:cNvPr id="41" name="직사각형 40"/>
          <p:cNvSpPr/>
          <p:nvPr/>
        </p:nvSpPr>
        <p:spPr>
          <a:xfrm>
            <a:off x="9845679" y="160874"/>
            <a:ext cx="85186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8000" b="1" dirty="0">
                <a:solidFill>
                  <a:schemeClr val="bg1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/>
                <a:ea typeface="한양해서" panose="02030600000101010101" pitchFamily="18" charset="-127"/>
                <a:cs typeface="Courier New"/>
              </a:rPr>
              <a:t>h</a:t>
            </a:r>
            <a:endParaRPr lang="ko-KR" altLang="en-US" sz="8000" b="1" dirty="0">
              <a:solidFill>
                <a:schemeClr val="bg1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/>
              <a:ea typeface="한양해서" panose="02030600000101010101" pitchFamily="18" charset="-127"/>
              <a:cs typeface="Courier New"/>
            </a:endParaRPr>
          </a:p>
        </p:txBody>
      </p:sp>
      <p:sp>
        <p:nvSpPr>
          <p:cNvPr id="42" name="직사각형 41"/>
          <p:cNvSpPr/>
          <p:nvPr/>
        </p:nvSpPr>
        <p:spPr>
          <a:xfrm>
            <a:off x="10412986" y="138428"/>
            <a:ext cx="85186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8000" b="1" dirty="0">
                <a:solidFill>
                  <a:schemeClr val="bg1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/>
                <a:ea typeface="한양해서" panose="02030600000101010101" pitchFamily="18" charset="-127"/>
                <a:cs typeface="Courier New"/>
              </a:rPr>
              <a:t>e</a:t>
            </a:r>
            <a:endParaRPr lang="ko-KR" altLang="en-US" sz="8000" b="1" dirty="0">
              <a:solidFill>
                <a:schemeClr val="bg1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/>
              <a:ea typeface="한양해서" panose="02030600000101010101" pitchFamily="18" charset="-127"/>
              <a:cs typeface="Courier New"/>
            </a:endParaRPr>
          </a:p>
        </p:txBody>
      </p:sp>
      <p:sp>
        <p:nvSpPr>
          <p:cNvPr id="43" name="직사각형 42"/>
          <p:cNvSpPr/>
          <p:nvPr/>
        </p:nvSpPr>
        <p:spPr>
          <a:xfrm>
            <a:off x="10985209" y="138428"/>
            <a:ext cx="85186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8000" b="1" dirty="0">
                <a:solidFill>
                  <a:schemeClr val="bg1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/>
                <a:ea typeface="한양해서" panose="02030600000101010101" pitchFamily="18" charset="-127"/>
                <a:cs typeface="Courier New"/>
              </a:rPr>
              <a:t>r</a:t>
            </a:r>
            <a:endParaRPr lang="ko-KR" altLang="en-US" sz="8000" b="1" dirty="0">
              <a:solidFill>
                <a:schemeClr val="bg1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/>
              <a:ea typeface="한양해서" panose="02030600000101010101" pitchFamily="18" charset="-127"/>
              <a:cs typeface="Courier New"/>
            </a:endParaRPr>
          </a:p>
        </p:txBody>
      </p:sp>
      <p:pic>
        <p:nvPicPr>
          <p:cNvPr id="22" name="193970__soundslikewillem__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2749145" y="2472628"/>
            <a:ext cx="1079945" cy="1079945"/>
          </a:xfrm>
          <a:prstGeom prst="rect">
            <a:avLst/>
          </a:prstGeom>
        </p:spPr>
      </p:pic>
      <p:pic>
        <p:nvPicPr>
          <p:cNvPr id="44" name="193970__soundslikewillem__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2519969" y="2624959"/>
            <a:ext cx="1079945" cy="1079945"/>
          </a:xfrm>
          <a:prstGeom prst="rect">
            <a:avLst/>
          </a:prstGeom>
        </p:spPr>
      </p:pic>
      <p:pic>
        <p:nvPicPr>
          <p:cNvPr id="45" name="193970__soundslikewillem__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2409799" y="2783931"/>
            <a:ext cx="1079945" cy="1079945"/>
          </a:xfrm>
          <a:prstGeom prst="rect">
            <a:avLst/>
          </a:prstGeom>
        </p:spPr>
      </p:pic>
      <p:pic>
        <p:nvPicPr>
          <p:cNvPr id="46" name="193970__soundslikewillem__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2257399" y="2936331"/>
            <a:ext cx="1079945" cy="1079945"/>
          </a:xfrm>
          <a:prstGeom prst="rect">
            <a:avLst/>
          </a:prstGeom>
        </p:spPr>
      </p:pic>
      <p:pic>
        <p:nvPicPr>
          <p:cNvPr id="47" name="193970__soundslikewillem__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2104999" y="3088731"/>
            <a:ext cx="1079945" cy="1079945"/>
          </a:xfrm>
          <a:prstGeom prst="rect">
            <a:avLst/>
          </a:prstGeom>
        </p:spPr>
      </p:pic>
      <p:pic>
        <p:nvPicPr>
          <p:cNvPr id="48" name="193970__soundslikewillem__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952599" y="3241131"/>
            <a:ext cx="1079945" cy="1079945"/>
          </a:xfrm>
          <a:prstGeom prst="rect">
            <a:avLst/>
          </a:prstGeom>
        </p:spPr>
      </p:pic>
      <p:pic>
        <p:nvPicPr>
          <p:cNvPr id="49" name="193970__soundslikewillem__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800199" y="3393531"/>
            <a:ext cx="1079945" cy="1079945"/>
          </a:xfrm>
          <a:prstGeom prst="rect">
            <a:avLst/>
          </a:prstGeom>
        </p:spPr>
      </p:pic>
      <p:pic>
        <p:nvPicPr>
          <p:cNvPr id="50" name="193970__soundslikewillem__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647799" y="3545931"/>
            <a:ext cx="1079945" cy="1079945"/>
          </a:xfrm>
          <a:prstGeom prst="rect">
            <a:avLst/>
          </a:prstGeom>
        </p:spPr>
      </p:pic>
      <p:pic>
        <p:nvPicPr>
          <p:cNvPr id="51" name="193970__soundslikewillem__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495399" y="3698331"/>
            <a:ext cx="1079945" cy="1079945"/>
          </a:xfrm>
          <a:prstGeom prst="rect">
            <a:avLst/>
          </a:prstGeom>
        </p:spPr>
      </p:pic>
      <p:pic>
        <p:nvPicPr>
          <p:cNvPr id="52" name="193970__soundslikewillem__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342999" y="3850731"/>
            <a:ext cx="1079945" cy="1079945"/>
          </a:xfrm>
          <a:prstGeom prst="rect">
            <a:avLst/>
          </a:prstGeom>
        </p:spPr>
      </p:pic>
      <p:sp>
        <p:nvSpPr>
          <p:cNvPr id="53" name="직사각형 52"/>
          <p:cNvSpPr/>
          <p:nvPr/>
        </p:nvSpPr>
        <p:spPr>
          <a:xfrm>
            <a:off x="5608015" y="1393572"/>
            <a:ext cx="851866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5500" b="1" dirty="0">
                <a:solidFill>
                  <a:schemeClr val="bg1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 panose="02070309020205020404" pitchFamily="49" charset="0"/>
                <a:ea typeface="한양해서" panose="02030600000101010101" pitchFamily="18" charset="-127"/>
                <a:cs typeface="Courier New" panose="02070309020205020404" pitchFamily="49" charset="0"/>
              </a:rPr>
              <a:t>E</a:t>
            </a:r>
            <a:endParaRPr lang="ko-KR" altLang="en-US" sz="5500" b="1" dirty="0">
              <a:solidFill>
                <a:schemeClr val="bg1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 panose="02070309020205020404" pitchFamily="49" charset="0"/>
              <a:ea typeface="한양해서" panose="02030600000101010101" pitchFamily="18" charset="-127"/>
              <a:cs typeface="Courier New" panose="02070309020205020404" pitchFamily="49" charset="0"/>
            </a:endParaRPr>
          </a:p>
        </p:txBody>
      </p:sp>
      <p:sp>
        <p:nvSpPr>
          <p:cNvPr id="54" name="직사각형 53"/>
          <p:cNvSpPr/>
          <p:nvPr/>
        </p:nvSpPr>
        <p:spPr>
          <a:xfrm>
            <a:off x="6032497" y="1383309"/>
            <a:ext cx="851866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5500" b="1" dirty="0">
                <a:solidFill>
                  <a:schemeClr val="bg1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 panose="02070309020205020404" pitchFamily="49" charset="0"/>
                <a:ea typeface="한양해서" panose="02030600000101010101" pitchFamily="18" charset="-127"/>
                <a:cs typeface="Courier New" panose="02070309020205020404" pitchFamily="49" charset="0"/>
              </a:rPr>
              <a:t>s</a:t>
            </a:r>
            <a:endParaRPr lang="ko-KR" altLang="en-US" sz="5500" b="1" dirty="0">
              <a:solidFill>
                <a:schemeClr val="bg1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 panose="02070309020205020404" pitchFamily="49" charset="0"/>
              <a:ea typeface="한양해서" panose="02030600000101010101" pitchFamily="18" charset="-127"/>
              <a:cs typeface="Courier New" panose="02070309020205020404" pitchFamily="49" charset="0"/>
            </a:endParaRPr>
          </a:p>
        </p:txBody>
      </p:sp>
      <p:sp>
        <p:nvSpPr>
          <p:cNvPr id="55" name="직사각형 54"/>
          <p:cNvSpPr/>
          <p:nvPr/>
        </p:nvSpPr>
        <p:spPr>
          <a:xfrm>
            <a:off x="6451598" y="1397208"/>
            <a:ext cx="851866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5500" b="1" dirty="0">
                <a:solidFill>
                  <a:schemeClr val="bg1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 panose="02070309020205020404" pitchFamily="49" charset="0"/>
                <a:ea typeface="한양해서" panose="02030600000101010101" pitchFamily="18" charset="-127"/>
                <a:cs typeface="Courier New" panose="02070309020205020404" pitchFamily="49" charset="0"/>
              </a:rPr>
              <a:t>c</a:t>
            </a:r>
            <a:endParaRPr lang="ko-KR" altLang="en-US" sz="5500" b="1" dirty="0">
              <a:solidFill>
                <a:schemeClr val="bg1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 panose="02070309020205020404" pitchFamily="49" charset="0"/>
              <a:ea typeface="한양해서" panose="02030600000101010101" pitchFamily="18" charset="-127"/>
              <a:cs typeface="Courier New" panose="02070309020205020404" pitchFamily="49" charset="0"/>
            </a:endParaRPr>
          </a:p>
        </p:txBody>
      </p:sp>
      <p:sp>
        <p:nvSpPr>
          <p:cNvPr id="56" name="직사각형 55"/>
          <p:cNvSpPr/>
          <p:nvPr/>
        </p:nvSpPr>
        <p:spPr>
          <a:xfrm>
            <a:off x="6892414" y="1405995"/>
            <a:ext cx="851866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5500" b="1" dirty="0">
                <a:solidFill>
                  <a:schemeClr val="bg1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 panose="02070309020205020404" pitchFamily="49" charset="0"/>
                <a:ea typeface="한양해서" panose="02030600000101010101" pitchFamily="18" charset="-127"/>
                <a:cs typeface="Courier New" panose="02070309020205020404" pitchFamily="49" charset="0"/>
              </a:rPr>
              <a:t>a</a:t>
            </a:r>
            <a:endParaRPr lang="ko-KR" altLang="en-US" sz="5500" b="1" dirty="0">
              <a:solidFill>
                <a:schemeClr val="bg1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 panose="02070309020205020404" pitchFamily="49" charset="0"/>
              <a:ea typeface="한양해서" panose="02030600000101010101" pitchFamily="18" charset="-127"/>
              <a:cs typeface="Courier New" panose="02070309020205020404" pitchFamily="49" charset="0"/>
            </a:endParaRPr>
          </a:p>
        </p:txBody>
      </p:sp>
      <p:sp>
        <p:nvSpPr>
          <p:cNvPr id="57" name="직사각형 56"/>
          <p:cNvSpPr/>
          <p:nvPr/>
        </p:nvSpPr>
        <p:spPr>
          <a:xfrm>
            <a:off x="7352280" y="1395732"/>
            <a:ext cx="851866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5500" b="1" dirty="0">
                <a:solidFill>
                  <a:schemeClr val="bg1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 panose="02070309020205020404" pitchFamily="49" charset="0"/>
                <a:ea typeface="한양해서" panose="02030600000101010101" pitchFamily="18" charset="-127"/>
                <a:cs typeface="Courier New" panose="02070309020205020404" pitchFamily="49" charset="0"/>
              </a:rPr>
              <a:t>p</a:t>
            </a:r>
            <a:endParaRPr lang="ko-KR" altLang="en-US" sz="5500" b="1" dirty="0">
              <a:solidFill>
                <a:schemeClr val="bg1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 panose="02070309020205020404" pitchFamily="49" charset="0"/>
              <a:ea typeface="한양해서" panose="02030600000101010101" pitchFamily="18" charset="-127"/>
              <a:cs typeface="Courier New" panose="02070309020205020404" pitchFamily="49" charset="0"/>
            </a:endParaRPr>
          </a:p>
        </p:txBody>
      </p:sp>
      <p:sp>
        <p:nvSpPr>
          <p:cNvPr id="58" name="직사각형 57"/>
          <p:cNvSpPr/>
          <p:nvPr/>
        </p:nvSpPr>
        <p:spPr>
          <a:xfrm>
            <a:off x="7812197" y="1407749"/>
            <a:ext cx="851866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5500" b="1" dirty="0">
                <a:solidFill>
                  <a:schemeClr val="bg1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 panose="02070309020205020404" pitchFamily="49" charset="0"/>
                <a:ea typeface="한양해서" panose="02030600000101010101" pitchFamily="18" charset="-127"/>
                <a:cs typeface="Courier New" panose="02070309020205020404" pitchFamily="49" charset="0"/>
              </a:rPr>
              <a:t>e</a:t>
            </a:r>
            <a:endParaRPr lang="ko-KR" altLang="en-US" sz="5500" b="1" dirty="0">
              <a:solidFill>
                <a:schemeClr val="bg1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 panose="02070309020205020404" pitchFamily="49" charset="0"/>
              <a:ea typeface="한양해서" panose="02030600000101010101" pitchFamily="18" charset="-127"/>
              <a:cs typeface="Courier New" panose="02070309020205020404" pitchFamily="49" charset="0"/>
            </a:endParaRPr>
          </a:p>
        </p:txBody>
      </p:sp>
      <p:sp>
        <p:nvSpPr>
          <p:cNvPr id="59" name="직사각형 58"/>
          <p:cNvSpPr/>
          <p:nvPr/>
        </p:nvSpPr>
        <p:spPr>
          <a:xfrm>
            <a:off x="8269305" y="1407749"/>
            <a:ext cx="851866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5500" b="1" dirty="0">
                <a:solidFill>
                  <a:schemeClr val="bg1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 panose="02070309020205020404" pitchFamily="49" charset="0"/>
                <a:ea typeface="한양해서" panose="02030600000101010101" pitchFamily="18" charset="-127"/>
                <a:cs typeface="Courier New" panose="02070309020205020404" pitchFamily="49" charset="0"/>
              </a:rPr>
              <a:t>d</a:t>
            </a:r>
            <a:endParaRPr lang="ko-KR" altLang="en-US" sz="5500" b="1" dirty="0">
              <a:solidFill>
                <a:schemeClr val="bg1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 panose="02070309020205020404" pitchFamily="49" charset="0"/>
              <a:ea typeface="한양해서" panose="02030600000101010101" pitchFamily="18" charset="-127"/>
              <a:cs typeface="Courier New" panose="02070309020205020404" pitchFamily="49" charset="0"/>
            </a:endParaRPr>
          </a:p>
        </p:txBody>
      </p:sp>
      <p:sp>
        <p:nvSpPr>
          <p:cNvPr id="60" name="직사각형 59"/>
          <p:cNvSpPr/>
          <p:nvPr/>
        </p:nvSpPr>
        <p:spPr>
          <a:xfrm>
            <a:off x="9101236" y="1397208"/>
            <a:ext cx="851866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5500" b="1" dirty="0">
                <a:solidFill>
                  <a:schemeClr val="bg1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 panose="02070309020205020404" pitchFamily="49" charset="0"/>
                <a:ea typeface="한양해서" panose="02030600000101010101" pitchFamily="18" charset="-127"/>
                <a:cs typeface="Courier New" panose="02070309020205020404" pitchFamily="49" charset="0"/>
              </a:rPr>
              <a:t>p</a:t>
            </a:r>
            <a:endParaRPr lang="ko-KR" altLang="en-US" sz="5500" b="1" dirty="0">
              <a:solidFill>
                <a:schemeClr val="bg1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 panose="02070309020205020404" pitchFamily="49" charset="0"/>
              <a:ea typeface="한양해서" panose="02030600000101010101" pitchFamily="18" charset="-127"/>
              <a:cs typeface="Courier New" panose="02070309020205020404" pitchFamily="49" charset="0"/>
            </a:endParaRPr>
          </a:p>
        </p:txBody>
      </p:sp>
      <p:sp>
        <p:nvSpPr>
          <p:cNvPr id="61" name="직사각형 60"/>
          <p:cNvSpPr/>
          <p:nvPr/>
        </p:nvSpPr>
        <p:spPr>
          <a:xfrm>
            <a:off x="9500309" y="1395732"/>
            <a:ext cx="851866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5500" b="1" dirty="0">
                <a:solidFill>
                  <a:schemeClr val="bg1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 panose="02070309020205020404" pitchFamily="49" charset="0"/>
                <a:ea typeface="한양해서" panose="02030600000101010101" pitchFamily="18" charset="-127"/>
                <a:cs typeface="Courier New" panose="02070309020205020404" pitchFamily="49" charset="0"/>
              </a:rPr>
              <a:t>r</a:t>
            </a:r>
            <a:endParaRPr lang="ko-KR" altLang="en-US" sz="5500" b="1" dirty="0">
              <a:solidFill>
                <a:schemeClr val="bg1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 panose="02070309020205020404" pitchFamily="49" charset="0"/>
              <a:ea typeface="한양해서" panose="02030600000101010101" pitchFamily="18" charset="-127"/>
              <a:cs typeface="Courier New" panose="02070309020205020404" pitchFamily="49" charset="0"/>
            </a:endParaRPr>
          </a:p>
        </p:txBody>
      </p:sp>
      <p:sp>
        <p:nvSpPr>
          <p:cNvPr id="62" name="직사각형 61"/>
          <p:cNvSpPr/>
          <p:nvPr/>
        </p:nvSpPr>
        <p:spPr>
          <a:xfrm>
            <a:off x="9919677" y="1395732"/>
            <a:ext cx="851866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5500" b="1" dirty="0" err="1">
                <a:solidFill>
                  <a:schemeClr val="bg1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 panose="02070309020205020404" pitchFamily="49" charset="0"/>
                <a:ea typeface="한양해서" panose="02030600000101010101" pitchFamily="18" charset="-127"/>
                <a:cs typeface="Courier New" panose="02070309020205020404" pitchFamily="49" charset="0"/>
              </a:rPr>
              <a:t>i</a:t>
            </a:r>
            <a:endParaRPr lang="ko-KR" altLang="en-US" sz="5500" b="1" dirty="0">
              <a:solidFill>
                <a:schemeClr val="bg1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 panose="02070309020205020404" pitchFamily="49" charset="0"/>
              <a:ea typeface="한양해서" panose="02030600000101010101" pitchFamily="18" charset="-127"/>
              <a:cs typeface="Courier New" panose="02070309020205020404" pitchFamily="49" charset="0"/>
            </a:endParaRPr>
          </a:p>
        </p:txBody>
      </p:sp>
      <p:sp>
        <p:nvSpPr>
          <p:cNvPr id="63" name="직사각형 62"/>
          <p:cNvSpPr/>
          <p:nvPr/>
        </p:nvSpPr>
        <p:spPr>
          <a:xfrm>
            <a:off x="10300696" y="1395732"/>
            <a:ext cx="851866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5500" b="1" dirty="0">
                <a:solidFill>
                  <a:schemeClr val="bg1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 panose="02070309020205020404" pitchFamily="49" charset="0"/>
                <a:ea typeface="한양해서" panose="02030600000101010101" pitchFamily="18" charset="-127"/>
                <a:cs typeface="Courier New" panose="02070309020205020404" pitchFamily="49" charset="0"/>
              </a:rPr>
              <a:t>s</a:t>
            </a:r>
            <a:endParaRPr lang="ko-KR" altLang="en-US" sz="5500" b="1" dirty="0">
              <a:solidFill>
                <a:schemeClr val="bg1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 panose="02070309020205020404" pitchFamily="49" charset="0"/>
              <a:ea typeface="한양해서" panose="02030600000101010101" pitchFamily="18" charset="-127"/>
              <a:cs typeface="Courier New" panose="02070309020205020404" pitchFamily="49" charset="0"/>
            </a:endParaRPr>
          </a:p>
        </p:txBody>
      </p:sp>
      <p:sp>
        <p:nvSpPr>
          <p:cNvPr id="64" name="직사각형 63"/>
          <p:cNvSpPr/>
          <p:nvPr/>
        </p:nvSpPr>
        <p:spPr>
          <a:xfrm>
            <a:off x="10720517" y="1395732"/>
            <a:ext cx="851866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5500" b="1" dirty="0">
                <a:solidFill>
                  <a:schemeClr val="bg1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 panose="02070309020205020404" pitchFamily="49" charset="0"/>
                <a:ea typeface="한양해서" panose="02030600000101010101" pitchFamily="18" charset="-127"/>
                <a:cs typeface="Courier New" panose="02070309020205020404" pitchFamily="49" charset="0"/>
              </a:rPr>
              <a:t>o</a:t>
            </a:r>
            <a:endParaRPr lang="ko-KR" altLang="en-US" sz="5500" b="1" dirty="0">
              <a:solidFill>
                <a:schemeClr val="bg1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 panose="02070309020205020404" pitchFamily="49" charset="0"/>
              <a:ea typeface="한양해서" panose="02030600000101010101" pitchFamily="18" charset="-127"/>
              <a:cs typeface="Courier New" panose="02070309020205020404" pitchFamily="49" charset="0"/>
            </a:endParaRPr>
          </a:p>
        </p:txBody>
      </p:sp>
      <p:sp>
        <p:nvSpPr>
          <p:cNvPr id="65" name="직사각형 64"/>
          <p:cNvSpPr/>
          <p:nvPr/>
        </p:nvSpPr>
        <p:spPr>
          <a:xfrm>
            <a:off x="11162121" y="1393432"/>
            <a:ext cx="851866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5500" b="1" dirty="0">
                <a:solidFill>
                  <a:schemeClr val="bg1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 panose="02070309020205020404" pitchFamily="49" charset="0"/>
                <a:ea typeface="한양해서" panose="02030600000101010101" pitchFamily="18" charset="-127"/>
                <a:cs typeface="Courier New" panose="02070309020205020404" pitchFamily="49" charset="0"/>
              </a:rPr>
              <a:t>n</a:t>
            </a:r>
            <a:endParaRPr lang="ko-KR" altLang="en-US" sz="5500" b="1" dirty="0">
              <a:solidFill>
                <a:schemeClr val="bg1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 panose="02070309020205020404" pitchFamily="49" charset="0"/>
              <a:ea typeface="한양해서" panose="02030600000101010101" pitchFamily="18" charset="-127"/>
              <a:cs typeface="Courier New" panose="02070309020205020404" pitchFamily="49" charset="0"/>
            </a:endParaRPr>
          </a:p>
        </p:txBody>
      </p:sp>
      <p:pic>
        <p:nvPicPr>
          <p:cNvPr id="66" name="193970__soundslikewillem__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696748" y="2307002"/>
            <a:ext cx="1079945" cy="1079945"/>
          </a:xfrm>
          <a:prstGeom prst="rect">
            <a:avLst/>
          </a:prstGeom>
        </p:spPr>
      </p:pic>
      <p:pic>
        <p:nvPicPr>
          <p:cNvPr id="67" name="193970__soundslikewillem__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849148" y="2459402"/>
            <a:ext cx="1079945" cy="1079945"/>
          </a:xfrm>
          <a:prstGeom prst="rect">
            <a:avLst/>
          </a:prstGeom>
        </p:spPr>
      </p:pic>
      <p:pic>
        <p:nvPicPr>
          <p:cNvPr id="68" name="193970__soundslikewillem__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001548" y="2611802"/>
            <a:ext cx="1079945" cy="1079945"/>
          </a:xfrm>
          <a:prstGeom prst="rect">
            <a:avLst/>
          </a:prstGeom>
        </p:spPr>
      </p:pic>
      <p:pic>
        <p:nvPicPr>
          <p:cNvPr id="69" name="193970__soundslikewillem__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153948" y="2764202"/>
            <a:ext cx="1079945" cy="1079945"/>
          </a:xfrm>
          <a:prstGeom prst="rect">
            <a:avLst/>
          </a:prstGeom>
        </p:spPr>
      </p:pic>
      <p:pic>
        <p:nvPicPr>
          <p:cNvPr id="70" name="193970__soundslikewillem__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306348" y="2916602"/>
            <a:ext cx="1079945" cy="1079945"/>
          </a:xfrm>
          <a:prstGeom prst="rect">
            <a:avLst/>
          </a:prstGeom>
        </p:spPr>
      </p:pic>
      <p:pic>
        <p:nvPicPr>
          <p:cNvPr id="71" name="193970__soundslikewillem__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458748" y="3069002"/>
            <a:ext cx="1079945" cy="1079945"/>
          </a:xfrm>
          <a:prstGeom prst="rect">
            <a:avLst/>
          </a:prstGeom>
        </p:spPr>
      </p:pic>
      <p:pic>
        <p:nvPicPr>
          <p:cNvPr id="72" name="193970__soundslikewillem__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611148" y="3221402"/>
            <a:ext cx="1079945" cy="1079945"/>
          </a:xfrm>
          <a:prstGeom prst="rect">
            <a:avLst/>
          </a:prstGeom>
        </p:spPr>
      </p:pic>
      <p:pic>
        <p:nvPicPr>
          <p:cNvPr id="73" name="193970__soundslikewillem__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961808" y="4625876"/>
            <a:ext cx="1079945" cy="1079945"/>
          </a:xfrm>
          <a:prstGeom prst="rect">
            <a:avLst/>
          </a:prstGeom>
        </p:spPr>
      </p:pic>
      <p:pic>
        <p:nvPicPr>
          <p:cNvPr id="74" name="193970__soundslikewillem__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114208" y="4778276"/>
            <a:ext cx="1079945" cy="1079945"/>
          </a:xfrm>
          <a:prstGeom prst="rect">
            <a:avLst/>
          </a:prstGeom>
        </p:spPr>
      </p:pic>
      <p:pic>
        <p:nvPicPr>
          <p:cNvPr id="75" name="193970__soundslikewillem__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266608" y="4930676"/>
            <a:ext cx="1079945" cy="1079945"/>
          </a:xfrm>
          <a:prstGeom prst="rect">
            <a:avLst/>
          </a:prstGeom>
        </p:spPr>
      </p:pic>
      <p:pic>
        <p:nvPicPr>
          <p:cNvPr id="76" name="193970__soundslikewillem__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419008" y="5083076"/>
            <a:ext cx="1079945" cy="1079945"/>
          </a:xfrm>
          <a:prstGeom prst="rect">
            <a:avLst/>
          </a:prstGeom>
        </p:spPr>
      </p:pic>
      <p:pic>
        <p:nvPicPr>
          <p:cNvPr id="77" name="193970__soundslikewillem__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571408" y="5235476"/>
            <a:ext cx="1079945" cy="1079945"/>
          </a:xfrm>
          <a:prstGeom prst="rect">
            <a:avLst/>
          </a:prstGeom>
        </p:spPr>
      </p:pic>
      <p:pic>
        <p:nvPicPr>
          <p:cNvPr id="78" name="193970__soundslikewillem__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723808" y="5387876"/>
            <a:ext cx="1079945" cy="1079945"/>
          </a:xfrm>
          <a:prstGeom prst="rect">
            <a:avLst/>
          </a:prstGeom>
        </p:spPr>
      </p:pic>
      <p:grpSp>
        <p:nvGrpSpPr>
          <p:cNvPr id="13" name="그룹 12"/>
          <p:cNvGrpSpPr/>
          <p:nvPr/>
        </p:nvGrpSpPr>
        <p:grpSpPr>
          <a:xfrm>
            <a:off x="70568" y="136089"/>
            <a:ext cx="5370986" cy="6645713"/>
            <a:chOff x="70568" y="136089"/>
            <a:chExt cx="5370986" cy="6645713"/>
          </a:xfrm>
        </p:grpSpPr>
        <p:pic>
          <p:nvPicPr>
            <p:cNvPr id="10" name="그림 9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-555429" y="784819"/>
              <a:ext cx="6622980" cy="5370986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172940" y="223403"/>
              <a:ext cx="5185491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0000" dirty="0">
                  <a:latin typeface="etiquette" panose="02000603000000000000" pitchFamily="50" charset="0"/>
                </a:rPr>
                <a:t>WANTED</a:t>
              </a:r>
              <a:endParaRPr lang="ko-KR" altLang="en-US" sz="10000" dirty="0">
                <a:latin typeface="etiquette" panose="02000603000000000000" pitchFamily="50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66588" y="1602643"/>
              <a:ext cx="5137112" cy="707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4000" dirty="0">
                  <a:latin typeface="etiquette" panose="02000603000000000000" pitchFamily="50" charset="0"/>
                </a:rPr>
                <a:t>By the ZPD</a:t>
              </a:r>
              <a:endParaRPr lang="ko-KR" altLang="en-US" sz="4000" dirty="0">
                <a:latin typeface="etiquette" panose="02000603000000000000" pitchFamily="50" charset="0"/>
              </a:endParaRPr>
            </a:p>
          </p:txBody>
        </p:sp>
        <p:sp>
          <p:nvSpPr>
            <p:cNvPr id="4" name="직사각형 3"/>
            <p:cNvSpPr/>
            <p:nvPr/>
          </p:nvSpPr>
          <p:spPr>
            <a:xfrm>
              <a:off x="520920" y="2513216"/>
              <a:ext cx="4506960" cy="3762806"/>
            </a:xfrm>
            <a:prstGeom prst="rect">
              <a:avLst/>
            </a:prstGeom>
            <a:blipFill dpi="0" rotWithShape="1"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53975" cmpd="dbl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7" name="그림 6"/>
            <p:cNvPicPr>
              <a:picLocks noChangeAspect="1"/>
            </p:cNvPicPr>
            <p:nvPr/>
          </p:nvPicPr>
          <p:blipFill rotWithShape="1">
            <a:blip r:embed="rId10" cstate="screen">
              <a:lum bright="5000"/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22100" r="66800">
                          <a14:backgroundMark x1="33200" y1="27342" x2="33700" y2="26577"/>
                          <a14:backgroundMark x1="34800" y1="23327" x2="34800" y2="23327"/>
                          <a14:backgroundMark x1="50600" y1="16252" x2="50600" y2="16252"/>
                          <a14:backgroundMark x1="49300" y1="66922" x2="49300" y2="66922"/>
                          <a14:backgroundMark x1="48900" y1="65392" x2="48900" y2="65392"/>
                          <a14:backgroundMark x1="36300" y1="68451" x2="36900" y2="6730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22222" r="33611" b="11720"/>
            <a:stretch/>
          </p:blipFill>
          <p:spPr>
            <a:xfrm>
              <a:off x="933449" y="2531622"/>
              <a:ext cx="3789542" cy="3772878"/>
            </a:xfrm>
            <a:prstGeom prst="rect">
              <a:avLst/>
            </a:prstGeom>
          </p:spPr>
        </p:pic>
        <p:sp>
          <p:nvSpPr>
            <p:cNvPr id="9" name="직사각형 8"/>
            <p:cNvSpPr/>
            <p:nvPr/>
          </p:nvSpPr>
          <p:spPr>
            <a:xfrm>
              <a:off x="488108" y="2489047"/>
              <a:ext cx="4560142" cy="3818347"/>
            </a:xfrm>
            <a:prstGeom prst="rect">
              <a:avLst/>
            </a:prstGeom>
            <a:noFill/>
            <a:ln w="53975" cmpd="dbl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9" name="Rectangle 28"/>
            <p:cNvSpPr>
              <a:spLocks noChangeArrowheads="1"/>
            </p:cNvSpPr>
            <p:nvPr/>
          </p:nvSpPr>
          <p:spPr bwMode="auto">
            <a:xfrm rot="5187535">
              <a:off x="2560100" y="-253283"/>
              <a:ext cx="346364" cy="1125107"/>
            </a:xfrm>
            <a:prstGeom prst="rect">
              <a:avLst/>
            </a:prstGeom>
            <a:solidFill>
              <a:schemeClr val="bg1">
                <a:alpha val="38039"/>
              </a:schemeClr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CCCCCC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GB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58302522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00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000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3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000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4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000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000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6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65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000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000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000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9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95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000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1000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00" fill="hold"/>
                                        <p:tgtEl>
                                          <p:spTgt spid="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1000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3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000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4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000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1000" fill="hold"/>
                                        <p:tgtEl>
                                          <p:spTgt spid="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6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65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1000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1000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1000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9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mediacall" presetSubtype="0" fill="hold" nodeType="withEffect">
                                  <p:stCondLst>
                                    <p:cond delay="95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1000" fill="hold"/>
                                        <p:tgtEl>
                                          <p:spTgt spid="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105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105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1000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mediacall" presetSubtype="0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1000" fill="hold"/>
                                        <p:tgtEl>
                                          <p:spTgt spid="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mediacall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98" dur="1000" fill="hold"/>
                                        <p:tgtEl>
                                          <p:spTgt spid="7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10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audio>
              <p:cMediaNode vol="10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audio>
              <p:cMediaNode vol="10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audio>
              <p:cMediaNode vol="10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audio>
              <p:cMediaNode vol="100000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  <p:audio>
              <p:cMediaNode vol="100000">
                <p:cTn id="1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100000">
                <p:cTn id="10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10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100000">
                <p:cTn id="1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10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6"/>
                </p:tgtEl>
              </p:cMediaNode>
            </p:audio>
            <p:audio>
              <p:cMediaNode vol="10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7"/>
                </p:tgtEl>
              </p:cMediaNode>
            </p:audio>
            <p:audio>
              <p:cMediaNode vol="10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"/>
                </p:tgtEl>
              </p:cMediaNode>
            </p:audio>
            <p:audio>
              <p:cMediaNode vol="10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10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  <p:audio>
              <p:cMediaNode vol="10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"/>
                </p:tgtEl>
              </p:cMediaNode>
            </p:audio>
            <p:audio>
              <p:cMediaNode vol="10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"/>
                </p:tgtEl>
              </p:cMediaNode>
            </p:audio>
            <p:audio>
              <p:cMediaNode vol="10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  <p:audio>
              <p:cMediaNode vol="10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4"/>
                </p:tgtEl>
              </p:cMediaNode>
            </p:audio>
            <p:audio>
              <p:cMediaNode vol="100000">
                <p:cTn id="1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5"/>
                </p:tgtEl>
              </p:cMediaNode>
            </p:audio>
            <p:audio>
              <p:cMediaNode vol="100000">
                <p:cTn id="1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6"/>
                </p:tgtEl>
              </p:cMediaNode>
            </p:audio>
            <p:audio>
              <p:cMediaNode vol="10000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7"/>
                </p:tgtEl>
              </p:cMediaNode>
            </p:audio>
            <p:audio>
              <p:cMediaNode vol="100000">
                <p:cTn id="1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8"/>
                </p:tgtEl>
              </p:cMediaNode>
            </p:audio>
          </p:childTnLst>
        </p:cTn>
      </p:par>
    </p:tnLst>
    <p:bldLst>
      <p:bldP spid="18" grpId="0"/>
      <p:bldP spid="34" grpId="0"/>
      <p:bldP spid="35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53" grpId="0"/>
      <p:bldP spid="54" grpId="0"/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모서리가 둥근 직사각형 3"/>
          <p:cNvSpPr/>
          <p:nvPr/>
        </p:nvSpPr>
        <p:spPr>
          <a:xfrm>
            <a:off x="354000" y="133350"/>
            <a:ext cx="11484000" cy="1600200"/>
          </a:xfrm>
          <a:prstGeom prst="roundRect">
            <a:avLst/>
          </a:prstGeom>
          <a:solidFill>
            <a:srgbClr val="19147C">
              <a:alpha val="80000"/>
            </a:srgbClr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5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Zootopia JPosters.com.ar" panose="02000500000000000000" pitchFamily="2" charset="0"/>
              </a:rPr>
              <a:t>What is this section of </a:t>
            </a:r>
          </a:p>
          <a:p>
            <a:pPr algn="ctr"/>
            <a:r>
              <a:rPr lang="en-US" altLang="ko-KR" sz="45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Zootopia JPosters.com.ar" panose="02000500000000000000" pitchFamily="2" charset="0"/>
              </a:rPr>
              <a:t>the ear called</a:t>
            </a:r>
            <a:endParaRPr lang="ko-KR" altLang="en-US" sz="45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Rockwell Extra Bold" panose="02060903040505020403" pitchFamily="18" charset="0"/>
            </a:endParaRPr>
          </a:p>
        </p:txBody>
      </p:sp>
      <p:sp>
        <p:nvSpPr>
          <p:cNvPr id="5" name="모서리가 둥근 직사각형 4"/>
          <p:cNvSpPr/>
          <p:nvPr/>
        </p:nvSpPr>
        <p:spPr>
          <a:xfrm>
            <a:off x="354000" y="5124450"/>
            <a:ext cx="11484000" cy="1600200"/>
          </a:xfrm>
          <a:prstGeom prst="roundRect">
            <a:avLst/>
          </a:prstGeom>
          <a:solidFill>
            <a:schemeClr val="bg1">
              <a:alpha val="80000"/>
            </a:schemeClr>
          </a:solidFill>
          <a:ln w="38100">
            <a:solidFill>
              <a:srgbClr val="19147C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500" dirty="0">
                <a:solidFill>
                  <a:srgbClr val="19147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Zootopia JPosters.com.ar" panose="02000500000000000000" pitchFamily="2" charset="0"/>
              </a:rPr>
              <a:t>Inner ear</a:t>
            </a:r>
            <a:endParaRPr lang="ko-KR" altLang="en-US" sz="4500" dirty="0">
              <a:solidFill>
                <a:srgbClr val="19147C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Rockwell Extra Bold" panose="02060903040505020403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DB4A5E-F85C-4772-8FB1-340D1931A7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8517" y="1812920"/>
            <a:ext cx="7492204" cy="317818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0A1B479-181B-48F1-A494-1BCA3D08462C}"/>
              </a:ext>
            </a:extLst>
          </p:cNvPr>
          <p:cNvSpPr/>
          <p:nvPr/>
        </p:nvSpPr>
        <p:spPr>
          <a:xfrm>
            <a:off x="6616233" y="2616217"/>
            <a:ext cx="2822735" cy="1852543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980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그룹 2"/>
          <p:cNvGrpSpPr/>
          <p:nvPr/>
        </p:nvGrpSpPr>
        <p:grpSpPr>
          <a:xfrm>
            <a:off x="0" y="38488"/>
            <a:ext cx="12192000" cy="1607652"/>
            <a:chOff x="2791117" y="965517"/>
            <a:chExt cx="4413020" cy="2530450"/>
          </a:xfrm>
        </p:grpSpPr>
        <p:sp>
          <p:nvSpPr>
            <p:cNvPr id="4" name="TextBox 3"/>
            <p:cNvSpPr txBox="1"/>
            <p:nvPr/>
          </p:nvSpPr>
          <p:spPr>
            <a:xfrm>
              <a:off x="2866077" y="1049539"/>
              <a:ext cx="4293528" cy="24464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9500" b="1" dirty="0">
                  <a:ln>
                    <a:solidFill>
                      <a:schemeClr val="bg1"/>
                    </a:solidFill>
                  </a:ln>
                  <a:noFill/>
                  <a:effectLst>
                    <a:glow rad="304800">
                      <a:schemeClr val="bg1"/>
                    </a:glow>
                  </a:effectLst>
                  <a:latin typeface="Zootopia JPosters.com.ar" panose="02000500000000000000" pitchFamily="2" charset="0"/>
                  <a:ea typeface="한컴 바겐세일 B" panose="02020603020101020101" pitchFamily="18" charset="-127"/>
                </a:rPr>
                <a:t>Choose</a:t>
              </a:r>
              <a:r>
                <a:rPr lang="en-US" altLang="ko-KR" sz="9500" b="1" dirty="0">
                  <a:ln>
                    <a:solidFill>
                      <a:schemeClr val="bg1"/>
                    </a:solidFill>
                  </a:ln>
                  <a:noFill/>
                  <a:effectLst>
                    <a:glow rad="304800">
                      <a:schemeClr val="bg1"/>
                    </a:glow>
                  </a:effectLst>
                  <a:latin typeface="Arial Black"/>
                  <a:ea typeface="한컴 바겐세일 B" panose="02020603020101020101" pitchFamily="18" charset="-127"/>
                  <a:cs typeface="Arial Black"/>
                </a:rPr>
                <a:t>!</a:t>
              </a:r>
              <a:endParaRPr lang="ko-KR" altLang="en-US" sz="9500" b="1" dirty="0">
                <a:ln>
                  <a:solidFill>
                    <a:schemeClr val="bg1"/>
                  </a:solidFill>
                </a:ln>
                <a:noFill/>
                <a:effectLst>
                  <a:glow rad="304800">
                    <a:schemeClr val="bg1"/>
                  </a:glow>
                </a:effectLst>
                <a:latin typeface="Arial Black"/>
                <a:ea typeface="한컴 바겐세일 B" panose="02020603020101020101" pitchFamily="18" charset="-127"/>
                <a:cs typeface="Arial Black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791117" y="965517"/>
              <a:ext cx="4413020" cy="244642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r>
                <a:rPr lang="en-US" altLang="ko-KR" sz="9500" b="1" dirty="0">
                  <a:ln>
                    <a:solidFill>
                      <a:srgbClr val="6BB0F9"/>
                    </a:solidFill>
                  </a:ln>
                  <a:gradFill>
                    <a:gsLst>
                      <a:gs pos="100000">
                        <a:srgbClr val="5427D2"/>
                      </a:gs>
                      <a:gs pos="0">
                        <a:srgbClr val="6DD9FF"/>
                      </a:gs>
                    </a:gsLst>
                    <a:lin ang="5400000" scaled="1"/>
                  </a:gradFill>
                  <a:effectLst>
                    <a:outerShdw dist="63500" dir="3600000" algn="tl">
                      <a:srgbClr val="272498"/>
                    </a:outerShdw>
                  </a:effectLst>
                  <a:latin typeface="Zootopia JPosters.com.ar" panose="02000500000000000000" pitchFamily="2" charset="0"/>
                  <a:ea typeface="한컴 바겐세일 B" panose="02020603020101020101" pitchFamily="18" charset="-127"/>
                </a:rPr>
                <a:t>Choose</a:t>
              </a:r>
              <a:r>
                <a:rPr lang="en-US" altLang="ko-KR" sz="9500" b="1" dirty="0">
                  <a:ln>
                    <a:solidFill>
                      <a:srgbClr val="6BB0F9"/>
                    </a:solidFill>
                  </a:ln>
                  <a:gradFill>
                    <a:gsLst>
                      <a:gs pos="100000">
                        <a:srgbClr val="5427D2"/>
                      </a:gs>
                      <a:gs pos="0">
                        <a:srgbClr val="6DD9FF"/>
                      </a:gs>
                    </a:gsLst>
                    <a:lin ang="5400000" scaled="1"/>
                  </a:gradFill>
                  <a:effectLst>
                    <a:outerShdw dist="63500" dir="3600000" algn="tl">
                      <a:srgbClr val="272498"/>
                    </a:outerShdw>
                  </a:effectLst>
                  <a:latin typeface="Arial Black"/>
                  <a:ea typeface="한컴 바겐세일 B" panose="02020603020101020101" pitchFamily="18" charset="-127"/>
                  <a:cs typeface="Arial Black"/>
                </a:rPr>
                <a:t>!</a:t>
              </a:r>
              <a:endParaRPr lang="ko-KR" altLang="en-US" sz="9500" b="1" dirty="0">
                <a:ln>
                  <a:solidFill>
                    <a:srgbClr val="6BB0F9"/>
                  </a:solidFill>
                </a:ln>
                <a:gradFill>
                  <a:gsLst>
                    <a:gs pos="100000">
                      <a:srgbClr val="5427D2"/>
                    </a:gs>
                    <a:gs pos="0">
                      <a:srgbClr val="6DD9FF"/>
                    </a:gs>
                  </a:gsLst>
                  <a:lin ang="5400000" scaled="1"/>
                </a:gradFill>
                <a:effectLst>
                  <a:outerShdw dist="63500" dir="3600000" algn="tl">
                    <a:srgbClr val="272498"/>
                  </a:outerShdw>
                </a:effectLst>
                <a:latin typeface="Arial Black"/>
                <a:ea typeface="한컴 바겐세일 B" panose="02020603020101020101" pitchFamily="18" charset="-127"/>
                <a:cs typeface="Arial Black"/>
              </a:endParaRPr>
            </a:p>
          </p:txBody>
        </p:sp>
      </p:grpSp>
      <p:sp>
        <p:nvSpPr>
          <p:cNvPr id="6" name="Notched Right Arrow 5">
            <a:hlinkClick r:id="rId4" action="ppaction://hlinksldjump"/>
          </p:cNvPr>
          <p:cNvSpPr/>
          <p:nvPr/>
        </p:nvSpPr>
        <p:spPr>
          <a:xfrm>
            <a:off x="9063323" y="4845942"/>
            <a:ext cx="2590260" cy="1527193"/>
          </a:xfrm>
          <a:prstGeom prst="notchedRightArrow">
            <a:avLst/>
          </a:prstGeom>
          <a:gradFill flip="none" rotWithShape="1">
            <a:gsLst>
              <a:gs pos="0">
                <a:srgbClr val="70B7F2"/>
              </a:gs>
              <a:gs pos="100000">
                <a:schemeClr val="bg1"/>
              </a:gs>
            </a:gsLst>
            <a:lin ang="0" scaled="1"/>
            <a:tileRect/>
          </a:gradFill>
          <a:ln w="19050" cmpd="sng">
            <a:solidFill>
              <a:srgbClr val="332EC4"/>
            </a:solidFill>
          </a:ln>
          <a:effectLst>
            <a:outerShdw dist="76200" dir="5400000" algn="tl" rotWithShape="0">
              <a:srgbClr val="421EAB"/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/>
            </a:sp3d>
          </a:bodyPr>
          <a:lstStyle/>
          <a:p>
            <a:r>
              <a:rPr lang="en-US" sz="3900" dirty="0">
                <a:solidFill>
                  <a:srgbClr val="332EC4"/>
                </a:solidFill>
                <a:latin typeface="Zootopia JPosters.com.ar"/>
                <a:cs typeface="Zootopia JPosters.com.ar"/>
              </a:rPr>
              <a:t>Right</a:t>
            </a:r>
          </a:p>
        </p:txBody>
      </p:sp>
      <p:sp>
        <p:nvSpPr>
          <p:cNvPr id="7" name="Notched Right Arrow 6">
            <a:hlinkClick r:id="rId5" action="ppaction://hlinksldjump"/>
          </p:cNvPr>
          <p:cNvSpPr/>
          <p:nvPr/>
        </p:nvSpPr>
        <p:spPr>
          <a:xfrm flipH="1">
            <a:off x="481042" y="4842015"/>
            <a:ext cx="2614712" cy="1527193"/>
          </a:xfrm>
          <a:prstGeom prst="notchedRightArrow">
            <a:avLst/>
          </a:prstGeom>
          <a:gradFill flip="none" rotWithShape="1">
            <a:gsLst>
              <a:gs pos="0">
                <a:srgbClr val="70B7F2"/>
              </a:gs>
              <a:gs pos="100000">
                <a:schemeClr val="bg1"/>
              </a:gs>
            </a:gsLst>
            <a:lin ang="0" scaled="1"/>
            <a:tileRect/>
          </a:gradFill>
          <a:ln w="19050" cmpd="sng">
            <a:solidFill>
              <a:srgbClr val="332EC4"/>
            </a:solidFill>
          </a:ln>
          <a:effectLst>
            <a:outerShdw dist="76200" dir="5400000" algn="tl" rotWithShape="0">
              <a:srgbClr val="421EAB"/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/>
            </a:sp3d>
          </a:bodyPr>
          <a:lstStyle/>
          <a:p>
            <a:pPr algn="ctr"/>
            <a:r>
              <a:rPr lang="en-US" sz="4300" dirty="0">
                <a:solidFill>
                  <a:srgbClr val="332EC4"/>
                </a:solidFill>
                <a:latin typeface="Zootopia JPosters.com.ar"/>
                <a:cs typeface="Zootopia JPosters.com.ar"/>
              </a:rPr>
              <a:t>  L </a:t>
            </a:r>
            <a:r>
              <a:rPr lang="en-US" sz="4300" dirty="0" err="1">
                <a:solidFill>
                  <a:srgbClr val="332EC4"/>
                </a:solidFill>
                <a:latin typeface="Zootopia JPosters.com.ar"/>
                <a:cs typeface="Zootopia JPosters.com.ar"/>
              </a:rPr>
              <a:t>eft</a:t>
            </a:r>
            <a:endParaRPr lang="en-US" sz="4300" dirty="0">
              <a:solidFill>
                <a:srgbClr val="332EC4"/>
              </a:solidFill>
              <a:latin typeface="Zootopia JPosters.com.ar"/>
              <a:cs typeface="Zootopia JPosters.com.ar"/>
            </a:endParaRPr>
          </a:p>
        </p:txBody>
      </p:sp>
    </p:spTree>
    <p:extLst>
      <p:ext uri="{BB962C8B-B14F-4D97-AF65-F5344CB8AC3E}">
        <p14:creationId xmlns:p14="http://schemas.microsoft.com/office/powerpoint/2010/main" val="1213152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475CCB">
                  <a:alpha val="50000"/>
                </a:srgbClr>
              </a:gs>
              <a:gs pos="100000">
                <a:srgbClr val="88C8EB">
                  <a:alpha val="5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13" name="액자 12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5536"/>
            </a:avLst>
          </a:prstGeom>
          <a:gradFill>
            <a:gsLst>
              <a:gs pos="0">
                <a:srgbClr val="5B3DC7"/>
              </a:gs>
              <a:gs pos="100000">
                <a:schemeClr val="accent1"/>
              </a:gs>
            </a:gsLst>
            <a:lin ang="3600000" scaled="0"/>
          </a:gradFill>
          <a:ln>
            <a:solidFill>
              <a:schemeClr val="accent1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pic>
        <p:nvPicPr>
          <p:cNvPr id="18" name="그림 1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471" r="9398"/>
          <a:stretch/>
        </p:blipFill>
        <p:spPr>
          <a:xfrm>
            <a:off x="347166" y="302445"/>
            <a:ext cx="2847133" cy="6488889"/>
          </a:xfrm>
          <a:prstGeom prst="rect">
            <a:avLst/>
          </a:prstGeom>
        </p:spPr>
      </p:pic>
      <p:sp>
        <p:nvSpPr>
          <p:cNvPr id="19" name="타원 18"/>
          <p:cNvSpPr/>
          <p:nvPr/>
        </p:nvSpPr>
        <p:spPr>
          <a:xfrm>
            <a:off x="9480411" y="6357455"/>
            <a:ext cx="1974273" cy="348170"/>
          </a:xfrm>
          <a:prstGeom prst="ellipse">
            <a:avLst/>
          </a:prstGeom>
          <a:solidFill>
            <a:srgbClr val="8898A4">
              <a:alpha val="48000"/>
            </a:srgb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4" name="그림 1"/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0124" b="1391"/>
          <a:stretch/>
        </p:blipFill>
        <p:spPr>
          <a:xfrm>
            <a:off x="3279488" y="3439079"/>
            <a:ext cx="5633025" cy="2558681"/>
          </a:xfrm>
          <a:prstGeom prst="rect">
            <a:avLst/>
          </a:prstGeom>
          <a:effectLst>
            <a:glow rad="292100">
              <a:schemeClr val="bg1">
                <a:alpha val="91000"/>
              </a:schemeClr>
            </a:glow>
          </a:effectLst>
        </p:spPr>
      </p:pic>
      <p:pic>
        <p:nvPicPr>
          <p:cNvPr id="15" name="그림 14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166" t="-410" r="4665"/>
          <a:stretch/>
        </p:blipFill>
        <p:spPr>
          <a:xfrm>
            <a:off x="9219343" y="1166981"/>
            <a:ext cx="2953606" cy="56910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2" name="그룹 11"/>
          <p:cNvGrpSpPr/>
          <p:nvPr/>
        </p:nvGrpSpPr>
        <p:grpSpPr>
          <a:xfrm>
            <a:off x="1932350" y="597537"/>
            <a:ext cx="8327300" cy="2135484"/>
            <a:chOff x="2784152" y="982481"/>
            <a:chExt cx="4413020" cy="3361260"/>
          </a:xfrm>
        </p:grpSpPr>
        <p:sp>
          <p:nvSpPr>
            <p:cNvPr id="20" name="TextBox 19"/>
            <p:cNvSpPr txBox="1"/>
            <p:nvPr/>
          </p:nvSpPr>
          <p:spPr>
            <a:xfrm>
              <a:off x="2866077" y="1049539"/>
              <a:ext cx="4293528" cy="32942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3000" b="1" dirty="0">
                  <a:ln>
                    <a:solidFill>
                      <a:schemeClr val="bg1"/>
                    </a:solidFill>
                  </a:ln>
                  <a:noFill/>
                  <a:effectLst>
                    <a:glow rad="304800">
                      <a:schemeClr val="bg1"/>
                    </a:glow>
                  </a:effectLst>
                  <a:latin typeface="Zootopia JPosters.com.ar" panose="02000500000000000000" pitchFamily="2" charset="0"/>
                  <a:ea typeface="한컴 바겐세일 B" panose="02020603020101020101" pitchFamily="18" charset="-127"/>
                </a:rPr>
                <a:t>Trade</a:t>
              </a:r>
              <a:endParaRPr lang="ko-KR" altLang="en-US" sz="13000" b="1" dirty="0">
                <a:ln>
                  <a:solidFill>
                    <a:schemeClr val="bg1"/>
                  </a:solidFill>
                </a:ln>
                <a:noFill/>
                <a:effectLst>
                  <a:glow rad="304800">
                    <a:schemeClr val="bg1"/>
                  </a:glow>
                </a:effectLst>
                <a:latin typeface="Arial Black"/>
                <a:ea typeface="한컴 바겐세일 B" panose="02020603020101020101" pitchFamily="18" charset="-127"/>
                <a:cs typeface="Arial Black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784152" y="982481"/>
              <a:ext cx="4413020" cy="329420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r>
                <a:rPr lang="en-US" altLang="ko-KR" sz="13000" b="1" dirty="0">
                  <a:ln>
                    <a:solidFill>
                      <a:srgbClr val="6BB0F9"/>
                    </a:solidFill>
                  </a:ln>
                  <a:gradFill>
                    <a:gsLst>
                      <a:gs pos="100000">
                        <a:srgbClr val="5427D2"/>
                      </a:gs>
                      <a:gs pos="0">
                        <a:srgbClr val="6DD9FF"/>
                      </a:gs>
                    </a:gsLst>
                    <a:lin ang="5400000" scaled="1"/>
                  </a:gradFill>
                  <a:effectLst>
                    <a:outerShdw dist="63500" dir="3600000" algn="tl">
                      <a:srgbClr val="3B199B"/>
                    </a:outerShdw>
                  </a:effectLst>
                  <a:latin typeface="Zootopia JPosters.com.ar" panose="02000500000000000000" pitchFamily="2" charset="0"/>
                  <a:ea typeface="한컴 바겐세일 B" panose="02020603020101020101" pitchFamily="18" charset="-127"/>
                </a:rPr>
                <a:t>Trade</a:t>
              </a:r>
              <a:endParaRPr lang="ko-KR" altLang="en-US" sz="13000" b="1" dirty="0">
                <a:ln>
                  <a:solidFill>
                    <a:srgbClr val="6BB0F9"/>
                  </a:solidFill>
                </a:ln>
                <a:gradFill>
                  <a:gsLst>
                    <a:gs pos="100000">
                      <a:srgbClr val="5427D2"/>
                    </a:gs>
                    <a:gs pos="0">
                      <a:srgbClr val="6DD9FF"/>
                    </a:gs>
                  </a:gsLst>
                  <a:lin ang="5400000" scaled="1"/>
                </a:gradFill>
                <a:effectLst>
                  <a:outerShdw dist="63500" dir="3600000" algn="tl">
                    <a:srgbClr val="3B199B"/>
                  </a:outerShdw>
                </a:effectLst>
                <a:latin typeface="Arial Black"/>
                <a:ea typeface="한컴 바겐세일 B" panose="02020603020101020101" pitchFamily="18" charset="-127"/>
                <a:cs typeface="Arial Black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72587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직사각형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475CCB">
                  <a:alpha val="50000"/>
                </a:srgbClr>
              </a:gs>
              <a:gs pos="100000">
                <a:srgbClr val="88C8EB">
                  <a:alpha val="5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12" name="액자 12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5536"/>
            </a:avLst>
          </a:prstGeom>
          <a:gradFill>
            <a:gsLst>
              <a:gs pos="0">
                <a:srgbClr val="5B3DC7"/>
              </a:gs>
              <a:gs pos="100000">
                <a:schemeClr val="accent1"/>
              </a:gs>
            </a:gsLst>
            <a:lin ang="3600000" scaled="0"/>
          </a:gradFill>
          <a:ln>
            <a:solidFill>
              <a:schemeClr val="accent1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pic>
        <p:nvPicPr>
          <p:cNvPr id="13" name="그림 1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471" r="9398"/>
          <a:stretch/>
        </p:blipFill>
        <p:spPr>
          <a:xfrm>
            <a:off x="347166" y="302445"/>
            <a:ext cx="2847133" cy="6488889"/>
          </a:xfrm>
          <a:prstGeom prst="rect">
            <a:avLst/>
          </a:prstGeom>
        </p:spPr>
      </p:pic>
      <p:sp>
        <p:nvSpPr>
          <p:cNvPr id="14" name="타원 18"/>
          <p:cNvSpPr/>
          <p:nvPr/>
        </p:nvSpPr>
        <p:spPr>
          <a:xfrm>
            <a:off x="9480411" y="6357455"/>
            <a:ext cx="1974273" cy="348170"/>
          </a:xfrm>
          <a:prstGeom prst="ellipse">
            <a:avLst/>
          </a:prstGeom>
          <a:solidFill>
            <a:srgbClr val="8898A4">
              <a:alpha val="48000"/>
            </a:srgb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5" name="그림 2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983756">
            <a:off x="4187875" y="2694126"/>
            <a:ext cx="4235350" cy="4258277"/>
          </a:xfrm>
          <a:prstGeom prst="rect">
            <a:avLst/>
          </a:prstGeom>
          <a:effectLst>
            <a:glow rad="330200">
              <a:schemeClr val="bg1">
                <a:alpha val="93000"/>
              </a:schemeClr>
            </a:glow>
          </a:effectLst>
        </p:spPr>
      </p:pic>
      <p:pic>
        <p:nvPicPr>
          <p:cNvPr id="16" name="그림 23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166" t="-410" r="4665"/>
          <a:stretch/>
        </p:blipFill>
        <p:spPr>
          <a:xfrm>
            <a:off x="9219343" y="1166981"/>
            <a:ext cx="2953606" cy="56910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7" name="그룹 11"/>
          <p:cNvGrpSpPr/>
          <p:nvPr/>
        </p:nvGrpSpPr>
        <p:grpSpPr>
          <a:xfrm>
            <a:off x="3882489" y="-202763"/>
            <a:ext cx="4407971" cy="3707963"/>
            <a:chOff x="4512053" y="-725102"/>
            <a:chExt cx="4407971" cy="3707963"/>
          </a:xfrm>
        </p:grpSpPr>
        <p:sp>
          <p:nvSpPr>
            <p:cNvPr id="18" name="TextBox 17"/>
            <p:cNvSpPr txBox="1"/>
            <p:nvPr/>
          </p:nvSpPr>
          <p:spPr>
            <a:xfrm>
              <a:off x="4531104" y="-648902"/>
              <a:ext cx="4388920" cy="3631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0000" b="1" dirty="0">
                  <a:ln>
                    <a:solidFill>
                      <a:schemeClr val="bg1"/>
                    </a:solidFill>
                  </a:ln>
                  <a:noFill/>
                  <a:effectLst>
                    <a:glow rad="304800">
                      <a:schemeClr val="bg1"/>
                    </a:glo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+</a:t>
              </a:r>
              <a:r>
                <a:rPr lang="en-US" altLang="ko-KR" sz="23000" b="1" dirty="0">
                  <a:ln>
                    <a:solidFill>
                      <a:schemeClr val="bg1"/>
                    </a:solidFill>
                  </a:ln>
                  <a:noFill/>
                  <a:effectLst>
                    <a:glow rad="304800">
                      <a:schemeClr val="bg1"/>
                    </a:glo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1</a:t>
              </a:r>
              <a:endParaRPr lang="ko-KR" altLang="en-US" sz="23000" b="1" dirty="0">
                <a:ln>
                  <a:solidFill>
                    <a:schemeClr val="bg1"/>
                  </a:solidFill>
                </a:ln>
                <a:noFill/>
                <a:effectLst>
                  <a:glow rad="304800">
                    <a:schemeClr val="bg1"/>
                  </a:glow>
                </a:effectLst>
                <a:latin typeface="한컴 바겐세일 B" panose="02020603020101020101" pitchFamily="18" charset="-127"/>
                <a:ea typeface="한컴 바겐세일 B" panose="02020603020101020101" pitchFamily="18" charset="-127"/>
                <a:cs typeface="Britannic Bold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512053" y="-725102"/>
              <a:ext cx="4328060" cy="3631763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r>
                <a:rPr lang="en-US" altLang="ko-KR" sz="20000" b="1" dirty="0">
                  <a:ln>
                    <a:solidFill>
                      <a:srgbClr val="6BB0F9"/>
                    </a:solidFill>
                  </a:ln>
                  <a:gradFill>
                    <a:gsLst>
                      <a:gs pos="0">
                        <a:srgbClr val="81DBFF"/>
                      </a:gs>
                      <a:gs pos="100000">
                        <a:srgbClr val="4220D2"/>
                      </a:gs>
                    </a:gsLst>
                    <a:lin ang="5400000" scaled="1"/>
                  </a:gradFill>
                  <a:effectLst>
                    <a:outerShdw dist="63500" dir="3600000" algn="tl">
                      <a:srgbClr val="3B199B"/>
                    </a:outerShd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+</a:t>
              </a:r>
              <a:r>
                <a:rPr lang="en-US" altLang="ko-KR" sz="23000" b="1" dirty="0">
                  <a:ln>
                    <a:solidFill>
                      <a:srgbClr val="6BB0F9"/>
                    </a:solidFill>
                  </a:ln>
                  <a:gradFill>
                    <a:gsLst>
                      <a:gs pos="0">
                        <a:srgbClr val="81DBFF"/>
                      </a:gs>
                      <a:gs pos="100000">
                        <a:srgbClr val="4220D2"/>
                      </a:gs>
                    </a:gsLst>
                    <a:lin ang="5400000" scaled="1"/>
                  </a:gradFill>
                  <a:effectLst>
                    <a:outerShdw dist="63500" dir="3600000" algn="tl">
                      <a:srgbClr val="3B199B"/>
                    </a:outerShd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1</a:t>
              </a:r>
              <a:endParaRPr lang="ko-KR" altLang="en-US" sz="23000" b="1" dirty="0">
                <a:ln>
                  <a:solidFill>
                    <a:srgbClr val="6BB0F9"/>
                  </a:solidFill>
                </a:ln>
                <a:gradFill>
                  <a:gsLst>
                    <a:gs pos="0">
                      <a:srgbClr val="81DBFF"/>
                    </a:gs>
                    <a:gs pos="100000">
                      <a:srgbClr val="4220D2"/>
                    </a:gs>
                  </a:gsLst>
                  <a:lin ang="5400000" scaled="1"/>
                </a:gradFill>
                <a:effectLst>
                  <a:outerShdw dist="63500" dir="3600000" algn="tl">
                    <a:srgbClr val="3B199B"/>
                  </a:outerShdw>
                </a:effectLst>
                <a:latin typeface="한컴 바겐세일 B" panose="02020603020101020101" pitchFamily="18" charset="-127"/>
                <a:ea typeface="한컴 바겐세일 B" panose="02020603020101020101" pitchFamily="18" charset="-127"/>
                <a:cs typeface="Britannic Bold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1246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모서리가 둥근 직사각형 3"/>
          <p:cNvSpPr/>
          <p:nvPr/>
        </p:nvSpPr>
        <p:spPr>
          <a:xfrm>
            <a:off x="354000" y="133350"/>
            <a:ext cx="11484000" cy="1600200"/>
          </a:xfrm>
          <a:prstGeom prst="roundRect">
            <a:avLst/>
          </a:prstGeom>
          <a:solidFill>
            <a:srgbClr val="19147C">
              <a:alpha val="80000"/>
            </a:srgbClr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5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Zootopia JPosters.com.ar" panose="02000500000000000000" pitchFamily="2" charset="0"/>
              </a:rPr>
              <a:t>What is this section of </a:t>
            </a:r>
          </a:p>
          <a:p>
            <a:pPr algn="ctr"/>
            <a:r>
              <a:rPr lang="en-US" altLang="ko-KR" sz="45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Zootopia JPosters.com.ar" panose="02000500000000000000" pitchFamily="2" charset="0"/>
              </a:rPr>
              <a:t>the ear called</a:t>
            </a:r>
            <a:endParaRPr lang="ko-KR" altLang="en-US" sz="45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Rockwell Extra Bold" panose="02060903040505020403" pitchFamily="18" charset="0"/>
            </a:endParaRPr>
          </a:p>
        </p:txBody>
      </p:sp>
      <p:sp>
        <p:nvSpPr>
          <p:cNvPr id="5" name="모서리가 둥근 직사각형 4"/>
          <p:cNvSpPr/>
          <p:nvPr/>
        </p:nvSpPr>
        <p:spPr>
          <a:xfrm>
            <a:off x="354000" y="5124450"/>
            <a:ext cx="11484000" cy="1600200"/>
          </a:xfrm>
          <a:prstGeom prst="roundRect">
            <a:avLst/>
          </a:prstGeom>
          <a:solidFill>
            <a:schemeClr val="bg1">
              <a:alpha val="80000"/>
            </a:schemeClr>
          </a:solidFill>
          <a:ln w="38100">
            <a:solidFill>
              <a:srgbClr val="19147C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500" dirty="0">
                <a:solidFill>
                  <a:srgbClr val="19147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Zootopia JPosters.com.ar" panose="02000500000000000000" pitchFamily="2" charset="0"/>
              </a:rPr>
              <a:t>Middle ear</a:t>
            </a:r>
            <a:endParaRPr lang="ko-KR" altLang="en-US" sz="4500" dirty="0">
              <a:solidFill>
                <a:srgbClr val="19147C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Rockwell Extra Bold" panose="02060903040505020403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E3C83A1-868E-45E4-B22C-2C64905259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8517" y="1812920"/>
            <a:ext cx="7492204" cy="317818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5DDBA74-A7DC-4A3D-938F-3311E8052108}"/>
              </a:ext>
            </a:extLst>
          </p:cNvPr>
          <p:cNvSpPr/>
          <p:nvPr/>
        </p:nvSpPr>
        <p:spPr>
          <a:xfrm>
            <a:off x="5083247" y="2475738"/>
            <a:ext cx="2025505" cy="1852543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623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475CCB">
                  <a:alpha val="50000"/>
                </a:srgbClr>
              </a:gs>
              <a:gs pos="100000">
                <a:srgbClr val="88C8EB">
                  <a:alpha val="5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19" name="타원 18"/>
          <p:cNvSpPr/>
          <p:nvPr/>
        </p:nvSpPr>
        <p:spPr>
          <a:xfrm>
            <a:off x="9480411" y="6357455"/>
            <a:ext cx="1974273" cy="348170"/>
          </a:xfrm>
          <a:prstGeom prst="ellipse">
            <a:avLst/>
          </a:prstGeom>
          <a:solidFill>
            <a:srgbClr val="8898A4">
              <a:alpha val="48000"/>
            </a:srgb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3" name="그림 2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321016">
            <a:off x="5470153" y="3278682"/>
            <a:ext cx="2629819" cy="2644055"/>
          </a:xfrm>
          <a:prstGeom prst="rect">
            <a:avLst/>
          </a:prstGeom>
          <a:effectLst>
            <a:glow rad="330200">
              <a:schemeClr val="bg1">
                <a:alpha val="93000"/>
              </a:schemeClr>
            </a:glow>
          </a:effectLst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5653" y="3756329"/>
            <a:ext cx="2629819" cy="2644055"/>
          </a:xfrm>
          <a:prstGeom prst="rect">
            <a:avLst/>
          </a:prstGeom>
          <a:effectLst>
            <a:glow rad="330200">
              <a:schemeClr val="bg1">
                <a:alpha val="93000"/>
              </a:schemeClr>
            </a:glow>
          </a:effectLst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621243">
            <a:off x="4239205" y="3189740"/>
            <a:ext cx="2629819" cy="2644055"/>
          </a:xfrm>
          <a:prstGeom prst="rect">
            <a:avLst/>
          </a:prstGeom>
          <a:effectLst>
            <a:glow rad="330200">
              <a:schemeClr val="bg1">
                <a:alpha val="93000"/>
              </a:schemeClr>
            </a:glow>
          </a:effectLst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065289">
            <a:off x="3146602" y="3529561"/>
            <a:ext cx="2629819" cy="2644055"/>
          </a:xfrm>
          <a:prstGeom prst="rect">
            <a:avLst/>
          </a:prstGeom>
          <a:effectLst>
            <a:glow rad="330200">
              <a:schemeClr val="bg1">
                <a:alpha val="93000"/>
              </a:schemeClr>
            </a:glow>
          </a:effectLst>
        </p:spPr>
      </p:pic>
      <p:grpSp>
        <p:nvGrpSpPr>
          <p:cNvPr id="20" name="그룹 19"/>
          <p:cNvGrpSpPr/>
          <p:nvPr/>
        </p:nvGrpSpPr>
        <p:grpSpPr>
          <a:xfrm>
            <a:off x="3901540" y="-281593"/>
            <a:ext cx="4388920" cy="3707963"/>
            <a:chOff x="4531104" y="-725102"/>
            <a:chExt cx="4388920" cy="3707963"/>
          </a:xfrm>
        </p:grpSpPr>
        <p:sp>
          <p:nvSpPr>
            <p:cNvPr id="22" name="TextBox 21"/>
            <p:cNvSpPr txBox="1"/>
            <p:nvPr/>
          </p:nvSpPr>
          <p:spPr>
            <a:xfrm>
              <a:off x="4531104" y="-648902"/>
              <a:ext cx="4388920" cy="3631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0000" b="1" dirty="0">
                  <a:ln>
                    <a:solidFill>
                      <a:schemeClr val="bg1"/>
                    </a:solidFill>
                  </a:ln>
                  <a:noFill/>
                  <a:effectLst>
                    <a:glow rad="304800">
                      <a:schemeClr val="bg1"/>
                    </a:glo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+</a:t>
              </a:r>
              <a:r>
                <a:rPr lang="en-US" altLang="ko-KR" sz="23000" b="1" dirty="0">
                  <a:ln>
                    <a:solidFill>
                      <a:schemeClr val="bg1"/>
                    </a:solidFill>
                  </a:ln>
                  <a:noFill/>
                  <a:effectLst>
                    <a:glow rad="304800">
                      <a:schemeClr val="bg1"/>
                    </a:glo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4</a:t>
              </a:r>
              <a:endParaRPr lang="ko-KR" altLang="en-US" sz="23000" b="1" dirty="0">
                <a:ln>
                  <a:solidFill>
                    <a:schemeClr val="bg1"/>
                  </a:solidFill>
                </a:ln>
                <a:noFill/>
                <a:effectLst>
                  <a:glow rad="304800">
                    <a:schemeClr val="bg1"/>
                  </a:glow>
                </a:effectLst>
                <a:latin typeface="한컴 바겐세일 B" panose="02020603020101020101" pitchFamily="18" charset="-127"/>
                <a:ea typeface="한컴 바겐세일 B" panose="02020603020101020101" pitchFamily="18" charset="-127"/>
                <a:cs typeface="Britannic Bold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534898" y="-725102"/>
              <a:ext cx="4328060" cy="3631763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r>
                <a:rPr lang="en-US" altLang="ko-KR" sz="20000" b="1" dirty="0">
                  <a:ln>
                    <a:solidFill>
                      <a:srgbClr val="6BB0F9"/>
                    </a:solidFill>
                  </a:ln>
                  <a:gradFill>
                    <a:gsLst>
                      <a:gs pos="0">
                        <a:srgbClr val="81DBFF"/>
                      </a:gs>
                      <a:gs pos="100000">
                        <a:srgbClr val="4220D2"/>
                      </a:gs>
                    </a:gsLst>
                    <a:lin ang="5400000" scaled="1"/>
                  </a:gradFill>
                  <a:effectLst>
                    <a:outerShdw dist="63500" dir="3600000" algn="tl">
                      <a:srgbClr val="3B199B"/>
                    </a:outerShd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+</a:t>
              </a:r>
              <a:r>
                <a:rPr lang="en-US" altLang="ko-KR" sz="23000" b="1" dirty="0">
                  <a:ln>
                    <a:solidFill>
                      <a:srgbClr val="6BB0F9"/>
                    </a:solidFill>
                  </a:ln>
                  <a:gradFill>
                    <a:gsLst>
                      <a:gs pos="0">
                        <a:srgbClr val="81DBFF"/>
                      </a:gs>
                      <a:gs pos="100000">
                        <a:srgbClr val="4220D2"/>
                      </a:gs>
                    </a:gsLst>
                    <a:lin ang="5400000" scaled="1"/>
                  </a:gradFill>
                  <a:effectLst>
                    <a:outerShdw dist="63500" dir="3600000" algn="tl">
                      <a:srgbClr val="3B199B"/>
                    </a:outerShd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4</a:t>
              </a:r>
              <a:endParaRPr lang="ko-KR" altLang="en-US" sz="23000" b="1" dirty="0">
                <a:ln>
                  <a:solidFill>
                    <a:srgbClr val="6BB0F9"/>
                  </a:solidFill>
                </a:ln>
                <a:gradFill>
                  <a:gsLst>
                    <a:gs pos="0">
                      <a:srgbClr val="81DBFF"/>
                    </a:gs>
                    <a:gs pos="100000">
                      <a:srgbClr val="4220D2"/>
                    </a:gs>
                  </a:gsLst>
                  <a:lin ang="5400000" scaled="1"/>
                </a:gradFill>
                <a:effectLst>
                  <a:outerShdw dist="63500" dir="3600000" algn="tl">
                    <a:srgbClr val="3B199B"/>
                  </a:outerShdw>
                </a:effectLst>
                <a:latin typeface="한컴 바겐세일 B" panose="02020603020101020101" pitchFamily="18" charset="-127"/>
                <a:ea typeface="한컴 바겐세일 B" panose="02020603020101020101" pitchFamily="18" charset="-127"/>
                <a:cs typeface="Britannic Bold"/>
              </a:endParaRPr>
            </a:p>
          </p:txBody>
        </p:sp>
      </p:grpSp>
      <p:sp>
        <p:nvSpPr>
          <p:cNvPr id="13" name="액자 12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5536"/>
            </a:avLst>
          </a:prstGeom>
          <a:gradFill>
            <a:gsLst>
              <a:gs pos="0">
                <a:srgbClr val="5B3DC7"/>
              </a:gs>
              <a:gs pos="100000">
                <a:schemeClr val="accent1"/>
              </a:gs>
            </a:gsLst>
            <a:lin ang="3600000" scaled="0"/>
          </a:gradFill>
          <a:ln>
            <a:solidFill>
              <a:schemeClr val="accent1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pic>
        <p:nvPicPr>
          <p:cNvPr id="21" name="그림 20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166" t="-410" r="4665"/>
          <a:stretch/>
        </p:blipFill>
        <p:spPr>
          <a:xfrm>
            <a:off x="9219343" y="1166981"/>
            <a:ext cx="2953606" cy="56910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그림 17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471" r="9398"/>
          <a:stretch/>
        </p:blipFill>
        <p:spPr>
          <a:xfrm>
            <a:off x="347166" y="302445"/>
            <a:ext cx="2847133" cy="6488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029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57447" y="89726"/>
            <a:ext cx="10294806" cy="189282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altLang="ko-KR" sz="7200" dirty="0">
                <a:ln w="12700" cmpd="sng">
                  <a:solidFill>
                    <a:schemeClr val="bg1"/>
                  </a:solidFill>
                </a:ln>
                <a:gradFill>
                  <a:gsLst>
                    <a:gs pos="0">
                      <a:srgbClr val="5DB739"/>
                    </a:gs>
                    <a:gs pos="74699">
                      <a:srgbClr val="005446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Zootopia JPosters.com.ar" panose="02000500000000000000" pitchFamily="2" charset="0"/>
              </a:rPr>
              <a:t>Rainforest District</a:t>
            </a:r>
          </a:p>
          <a:p>
            <a:pPr algn="ctr"/>
            <a:r>
              <a:rPr lang="en-US" altLang="ko-KR" sz="4500" dirty="0">
                <a:ln w="12700" cmpd="sng">
                  <a:solidFill>
                    <a:schemeClr val="bg1"/>
                  </a:solidFill>
                </a:ln>
                <a:gradFill>
                  <a:gsLst>
                    <a:gs pos="0">
                      <a:srgbClr val="5DB739"/>
                    </a:gs>
                    <a:gs pos="74699">
                      <a:srgbClr val="005446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Zootopia JPosters.com.ar" panose="02000500000000000000" pitchFamily="2" charset="0"/>
              </a:rPr>
              <a:t>Hearing Aid                  </a:t>
            </a: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464" y="60921"/>
            <a:ext cx="1440558" cy="1440558"/>
          </a:xfrm>
          <a:prstGeom prst="rect">
            <a:avLst/>
          </a:prstGeom>
        </p:spPr>
      </p:pic>
      <p:pic>
        <p:nvPicPr>
          <p:cNvPr id="6" name="Picture 11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02" b="556"/>
          <a:stretch/>
        </p:blipFill>
        <p:spPr bwMode="auto">
          <a:xfrm>
            <a:off x="276484" y="2190751"/>
            <a:ext cx="1650893" cy="1511299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hlinkClick r:id="rId6" action="ppaction://hlinksldjump"/>
          </p:cNvPr>
          <p:cNvSpPr txBox="1"/>
          <p:nvPr/>
        </p:nvSpPr>
        <p:spPr>
          <a:xfrm>
            <a:off x="241334" y="2418790"/>
            <a:ext cx="1583087" cy="1215043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ko-KR" sz="7000" b="1" dirty="0">
                <a:ln>
                  <a:solidFill>
                    <a:schemeClr val="bg1"/>
                  </a:solidFill>
                </a:ln>
                <a:solidFill>
                  <a:srgbClr val="00462F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Zootopia JPosters.com.ar" panose="02000500000000000000" pitchFamily="2" charset="0"/>
              </a:rPr>
              <a:t>A</a:t>
            </a:r>
            <a:endParaRPr lang="ko-KR" altLang="en-US" sz="7000" b="1" dirty="0">
              <a:ln>
                <a:solidFill>
                  <a:schemeClr val="bg1"/>
                </a:solidFill>
              </a:ln>
              <a:solidFill>
                <a:srgbClr val="00462F"/>
              </a:solidFill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  <a:latin typeface="Zootopia JPosters.com.ar" panose="02000500000000000000" pitchFamily="2" charset="0"/>
            </a:endParaRPr>
          </a:p>
        </p:txBody>
      </p:sp>
      <p:pic>
        <p:nvPicPr>
          <p:cNvPr id="8" name="Picture 11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483917" y="1629890"/>
            <a:ext cx="1650893" cy="1524375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hlinkClick r:id="rId7" action="ppaction://hlinksldjump"/>
          </p:cNvPr>
          <p:cNvSpPr txBox="1"/>
          <p:nvPr/>
        </p:nvSpPr>
        <p:spPr>
          <a:xfrm>
            <a:off x="2524966" y="1843476"/>
            <a:ext cx="1583086" cy="1215043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ko-KR" sz="7000" b="1" dirty="0">
                <a:ln>
                  <a:solidFill>
                    <a:schemeClr val="bg1"/>
                  </a:solidFill>
                </a:ln>
                <a:solidFill>
                  <a:srgbClr val="00462F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Zootopia JPosters.com.ar" panose="02000500000000000000" pitchFamily="2" charset="0"/>
              </a:rPr>
              <a:t>B</a:t>
            </a:r>
            <a:endParaRPr lang="ko-KR" altLang="en-US" sz="7000" b="1" dirty="0">
              <a:ln>
                <a:solidFill>
                  <a:schemeClr val="bg1"/>
                </a:solidFill>
              </a:ln>
              <a:solidFill>
                <a:srgbClr val="00462F"/>
              </a:solidFill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  <a:latin typeface="Zootopia JPosters.com.ar" panose="02000500000000000000" pitchFamily="2" charset="0"/>
            </a:endParaRPr>
          </a:p>
        </p:txBody>
      </p:sp>
      <p:pic>
        <p:nvPicPr>
          <p:cNvPr id="10" name="Picture 11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737219" y="2165032"/>
            <a:ext cx="1650893" cy="1524375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hlinkClick r:id="rId8" action="ppaction://hlinksldjump"/>
          </p:cNvPr>
          <p:cNvSpPr txBox="1"/>
          <p:nvPr/>
        </p:nvSpPr>
        <p:spPr>
          <a:xfrm>
            <a:off x="4778269" y="2397668"/>
            <a:ext cx="1583087" cy="1215043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ko-KR" sz="7000" b="1" dirty="0">
                <a:ln>
                  <a:solidFill>
                    <a:schemeClr val="bg1"/>
                  </a:solidFill>
                </a:ln>
                <a:solidFill>
                  <a:srgbClr val="00462F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Zootopia JPosters.com.ar" panose="02000500000000000000" pitchFamily="2" charset="0"/>
              </a:rPr>
              <a:t>C</a:t>
            </a:r>
            <a:endParaRPr lang="ko-KR" altLang="en-US" sz="7000" b="1" dirty="0">
              <a:ln>
                <a:solidFill>
                  <a:schemeClr val="bg1"/>
                </a:solidFill>
              </a:ln>
              <a:solidFill>
                <a:srgbClr val="00462F"/>
              </a:solidFill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  <a:latin typeface="Zootopia JPosters.com.ar" panose="02000500000000000000" pitchFamily="2" charset="0"/>
            </a:endParaRPr>
          </a:p>
        </p:txBody>
      </p:sp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083243" y="1627775"/>
            <a:ext cx="1650893" cy="1524375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hlinkClick r:id="rId9" action="ppaction://hlinksldjump"/>
          </p:cNvPr>
          <p:cNvSpPr txBox="1"/>
          <p:nvPr/>
        </p:nvSpPr>
        <p:spPr>
          <a:xfrm>
            <a:off x="7272845" y="1879461"/>
            <a:ext cx="1334318" cy="1215043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ko-KR" sz="7000" b="1" dirty="0">
                <a:ln>
                  <a:solidFill>
                    <a:schemeClr val="bg1"/>
                  </a:solidFill>
                </a:ln>
                <a:solidFill>
                  <a:srgbClr val="00462F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Zootopia JPosters.com.ar" panose="02000500000000000000" pitchFamily="2" charset="0"/>
              </a:rPr>
              <a:t>D</a:t>
            </a:r>
            <a:endParaRPr lang="ko-KR" altLang="en-US" sz="7000" b="1" dirty="0">
              <a:ln>
                <a:solidFill>
                  <a:schemeClr val="bg1"/>
                </a:solidFill>
              </a:ln>
              <a:solidFill>
                <a:srgbClr val="00462F"/>
              </a:solidFill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  <a:latin typeface="Zootopia JPosters.com.ar" panose="02000500000000000000" pitchFamily="2" charset="0"/>
            </a:endParaRPr>
          </a:p>
        </p:txBody>
      </p:sp>
      <p:pic>
        <p:nvPicPr>
          <p:cNvPr id="14" name="Picture 11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9522685" y="2165032"/>
            <a:ext cx="1650893" cy="1524375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hlinkClick r:id="rId10" action="ppaction://hlinksldjump"/>
          </p:cNvPr>
          <p:cNvSpPr txBox="1"/>
          <p:nvPr/>
        </p:nvSpPr>
        <p:spPr>
          <a:xfrm>
            <a:off x="9746293" y="2397668"/>
            <a:ext cx="1327728" cy="1215043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ko-KR" sz="7000" b="1" dirty="0">
                <a:ln>
                  <a:solidFill>
                    <a:schemeClr val="bg1"/>
                  </a:solidFill>
                </a:ln>
                <a:solidFill>
                  <a:srgbClr val="00462F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Zootopia JPosters.com.ar" panose="02000500000000000000" pitchFamily="2" charset="0"/>
              </a:rPr>
              <a:t>E</a:t>
            </a:r>
            <a:endParaRPr lang="ko-KR" altLang="en-US" sz="7000" b="1" dirty="0">
              <a:ln>
                <a:solidFill>
                  <a:schemeClr val="bg1"/>
                </a:solidFill>
              </a:ln>
              <a:solidFill>
                <a:srgbClr val="00462F"/>
              </a:solidFill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  <a:latin typeface="Zootopia JPosters.com.ar" panose="02000500000000000000" pitchFamily="2" charset="0"/>
            </a:endParaRPr>
          </a:p>
        </p:txBody>
      </p:sp>
      <p:pic>
        <p:nvPicPr>
          <p:cNvPr id="16" name="Picture 11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052248" y="4646442"/>
            <a:ext cx="1650893" cy="1524375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hlinkClick r:id="rId11" action="ppaction://hlinksldjump"/>
          </p:cNvPr>
          <p:cNvSpPr txBox="1"/>
          <p:nvPr/>
        </p:nvSpPr>
        <p:spPr>
          <a:xfrm>
            <a:off x="1255130" y="4879078"/>
            <a:ext cx="1366256" cy="1215043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ko-KR" sz="7000" b="1" dirty="0">
                <a:ln>
                  <a:solidFill>
                    <a:schemeClr val="bg1"/>
                  </a:solidFill>
                </a:ln>
                <a:solidFill>
                  <a:srgbClr val="00462F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Zootopia JPosters.com.ar" panose="02000500000000000000" pitchFamily="2" charset="0"/>
              </a:rPr>
              <a:t>F</a:t>
            </a:r>
            <a:endParaRPr lang="ko-KR" altLang="en-US" sz="7000" b="1" dirty="0">
              <a:ln>
                <a:solidFill>
                  <a:schemeClr val="bg1"/>
                </a:solidFill>
              </a:ln>
              <a:solidFill>
                <a:srgbClr val="00462F"/>
              </a:solidFill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  <a:latin typeface="Zootopia JPosters.com.ar" panose="02000500000000000000" pitchFamily="2" charset="0"/>
            </a:endParaRPr>
          </a:p>
        </p:txBody>
      </p:sp>
      <p:pic>
        <p:nvPicPr>
          <p:cNvPr id="18" name="Picture 11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302107" y="4037569"/>
            <a:ext cx="1650893" cy="1524375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hlinkClick r:id="rId12" action="ppaction://hlinksldjump"/>
          </p:cNvPr>
          <p:cNvSpPr txBox="1"/>
          <p:nvPr/>
        </p:nvSpPr>
        <p:spPr>
          <a:xfrm>
            <a:off x="3444334" y="4289255"/>
            <a:ext cx="1368074" cy="1215043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ko-KR" sz="7000" b="1" dirty="0">
                <a:ln>
                  <a:solidFill>
                    <a:schemeClr val="bg1"/>
                  </a:solidFill>
                </a:ln>
                <a:solidFill>
                  <a:srgbClr val="00462F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Zootopia JPosters.com.ar" panose="02000500000000000000" pitchFamily="2" charset="0"/>
              </a:rPr>
              <a:t>G</a:t>
            </a:r>
            <a:endParaRPr lang="ko-KR" altLang="en-US" sz="7000" b="1" dirty="0">
              <a:ln>
                <a:solidFill>
                  <a:schemeClr val="bg1"/>
                </a:solidFill>
              </a:ln>
              <a:solidFill>
                <a:srgbClr val="00462F"/>
              </a:solidFill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  <a:latin typeface="Zootopia JPosters.com.ar" panose="02000500000000000000" pitchFamily="2" charset="0"/>
            </a:endParaRPr>
          </a:p>
        </p:txBody>
      </p:sp>
      <p:pic>
        <p:nvPicPr>
          <p:cNvPr id="20" name="Picture 11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777255" y="4641394"/>
            <a:ext cx="1650893" cy="1524375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hlinkClick r:id="rId13" action="ppaction://hlinksldjump"/>
          </p:cNvPr>
          <p:cNvSpPr txBox="1"/>
          <p:nvPr/>
        </p:nvSpPr>
        <p:spPr>
          <a:xfrm>
            <a:off x="5761155" y="4874030"/>
            <a:ext cx="1583087" cy="1215043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ko-KR" sz="7000" b="1" dirty="0">
                <a:ln>
                  <a:solidFill>
                    <a:schemeClr val="bg1"/>
                  </a:solidFill>
                </a:ln>
                <a:solidFill>
                  <a:srgbClr val="00462F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Zootopia JPosters.com.ar" panose="02000500000000000000" pitchFamily="2" charset="0"/>
              </a:rPr>
              <a:t>H</a:t>
            </a:r>
            <a:endParaRPr lang="ko-KR" altLang="en-US" sz="7000" b="1" dirty="0">
              <a:ln>
                <a:solidFill>
                  <a:schemeClr val="bg1"/>
                </a:solidFill>
              </a:ln>
              <a:solidFill>
                <a:srgbClr val="00462F"/>
              </a:solidFill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  <a:latin typeface="Zootopia JPosters.com.ar" panose="02000500000000000000" pitchFamily="2" charset="0"/>
            </a:endParaRPr>
          </a:p>
        </p:txBody>
      </p:sp>
      <p:pic>
        <p:nvPicPr>
          <p:cNvPr id="22" name="Picture 11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990824" y="4035449"/>
            <a:ext cx="1650893" cy="1524375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hlinkClick r:id="rId14" action="ppaction://hlinksldjump"/>
          </p:cNvPr>
          <p:cNvSpPr txBox="1"/>
          <p:nvPr/>
        </p:nvSpPr>
        <p:spPr>
          <a:xfrm>
            <a:off x="8119791" y="4229985"/>
            <a:ext cx="1439171" cy="1215043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ko-KR" sz="7000" b="1" dirty="0">
                <a:ln>
                  <a:solidFill>
                    <a:schemeClr val="bg1"/>
                  </a:solidFill>
                </a:ln>
                <a:solidFill>
                  <a:srgbClr val="00462F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Zootopia JPosters.com.ar" panose="02000500000000000000" pitchFamily="2" charset="0"/>
              </a:rPr>
              <a:t>I</a:t>
            </a:r>
            <a:endParaRPr lang="ko-KR" altLang="en-US" sz="7000" b="1" dirty="0">
              <a:ln>
                <a:solidFill>
                  <a:schemeClr val="bg1"/>
                </a:solidFill>
              </a:ln>
              <a:solidFill>
                <a:srgbClr val="00462F"/>
              </a:solidFill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  <a:latin typeface="Zootopia JPosters.com.ar" panose="02000500000000000000" pitchFamily="2" charset="0"/>
            </a:endParaRPr>
          </a:p>
        </p:txBody>
      </p:sp>
      <p:pic>
        <p:nvPicPr>
          <p:cNvPr id="24" name="Picture 11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0310176" y="4687799"/>
            <a:ext cx="1650893" cy="1524375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hlinkClick r:id="rId15" action="ppaction://hlinksldjump"/>
          </p:cNvPr>
          <p:cNvSpPr txBox="1"/>
          <p:nvPr/>
        </p:nvSpPr>
        <p:spPr>
          <a:xfrm>
            <a:off x="10294076" y="4939485"/>
            <a:ext cx="1583087" cy="1215043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ko-KR" sz="7000" b="1" dirty="0">
                <a:ln>
                  <a:solidFill>
                    <a:schemeClr val="bg1"/>
                  </a:solidFill>
                </a:ln>
                <a:solidFill>
                  <a:srgbClr val="00462F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Zootopia JPosters.com.ar" panose="02000500000000000000" pitchFamily="2" charset="0"/>
              </a:rPr>
              <a:t>J</a:t>
            </a:r>
            <a:endParaRPr lang="ko-KR" altLang="en-US" sz="7000" b="1" dirty="0">
              <a:ln>
                <a:solidFill>
                  <a:schemeClr val="bg1"/>
                </a:solidFill>
              </a:ln>
              <a:solidFill>
                <a:srgbClr val="00462F"/>
              </a:solidFill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  <a:latin typeface="Zootopia JPosters.com.ar" panose="02000500000000000000" pitchFamily="2" charset="0"/>
            </a:endParaRPr>
          </a:p>
        </p:txBody>
      </p:sp>
      <p:sp>
        <p:nvSpPr>
          <p:cNvPr id="26" name="Notched Right Arrow 6">
            <a:hlinkClick r:id="rId16" action="ppaction://hlinksldjump"/>
          </p:cNvPr>
          <p:cNvSpPr/>
          <p:nvPr/>
        </p:nvSpPr>
        <p:spPr>
          <a:xfrm>
            <a:off x="11593575" y="6388284"/>
            <a:ext cx="512468" cy="402158"/>
          </a:xfrm>
          <a:prstGeom prst="notchedRightArrow">
            <a:avLst/>
          </a:prstGeom>
          <a:gradFill flip="none" rotWithShape="1">
            <a:gsLst>
              <a:gs pos="0">
                <a:srgbClr val="62782E">
                  <a:alpha val="25000"/>
                </a:srgbClr>
              </a:gs>
              <a:gs pos="100000">
                <a:srgbClr val="005446">
                  <a:alpha val="25000"/>
                </a:srgbClr>
              </a:gs>
            </a:gsLst>
            <a:lin ang="0" scaled="1"/>
            <a:tileRect/>
          </a:gradFill>
          <a:ln w="3175" cmpd="sng">
            <a:solidFill>
              <a:srgbClr val="9BA97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3900" dirty="0">
              <a:solidFill>
                <a:srgbClr val="332EC4"/>
              </a:solidFill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  <a:latin typeface="Zootopia JPosters.com.ar"/>
              <a:cs typeface="Zootopia JPosters.com.ar"/>
            </a:endParaRPr>
          </a:p>
        </p:txBody>
      </p:sp>
    </p:spTree>
    <p:extLst>
      <p:ext uri="{BB962C8B-B14F-4D97-AF65-F5344CB8AC3E}">
        <p14:creationId xmlns:p14="http://schemas.microsoft.com/office/powerpoint/2010/main" val="286197122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6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8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5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8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8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2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8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2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8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3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8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36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8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42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8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45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8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51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8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54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8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60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8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63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8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6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8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72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8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78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8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81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8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87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8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90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  <p:bldP spid="13" grpId="0"/>
      <p:bldP spid="15" grpId="0"/>
      <p:bldP spid="17" grpId="0"/>
      <p:bldP spid="19" grpId="0"/>
      <p:bldP spid="21" grpId="0"/>
      <p:bldP spid="23" grpId="0"/>
      <p:bldP spid="2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7791" t="1" r="1405" b="3099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모서리가 둥근 직사각형 3"/>
          <p:cNvSpPr/>
          <p:nvPr/>
        </p:nvSpPr>
        <p:spPr>
          <a:xfrm>
            <a:off x="354000" y="133350"/>
            <a:ext cx="11484000" cy="1600200"/>
          </a:xfrm>
          <a:prstGeom prst="roundRect">
            <a:avLst/>
          </a:prstGeom>
          <a:solidFill>
            <a:srgbClr val="09392F">
              <a:alpha val="80000"/>
            </a:srgbClr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5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Zootopia JPosters.com.ar" panose="02000500000000000000" pitchFamily="2" charset="0"/>
              </a:rPr>
              <a:t>What is this part called</a:t>
            </a:r>
            <a:endParaRPr lang="ko-KR" altLang="en-US" sz="45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Rockwell Extra Bold" panose="02060903040505020403" pitchFamily="18" charset="0"/>
            </a:endParaRPr>
          </a:p>
        </p:txBody>
      </p:sp>
      <p:sp>
        <p:nvSpPr>
          <p:cNvPr id="6" name="모서리가 둥근 직사각형 4"/>
          <p:cNvSpPr/>
          <p:nvPr/>
        </p:nvSpPr>
        <p:spPr>
          <a:xfrm>
            <a:off x="354000" y="5124450"/>
            <a:ext cx="11484000" cy="1600200"/>
          </a:xfrm>
          <a:prstGeom prst="roundRect">
            <a:avLst/>
          </a:prstGeom>
          <a:solidFill>
            <a:schemeClr val="bg1">
              <a:alpha val="80000"/>
            </a:schemeClr>
          </a:solidFill>
          <a:ln w="38100">
            <a:solidFill>
              <a:srgbClr val="09392F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500" dirty="0">
                <a:solidFill>
                  <a:srgbClr val="09392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Zootopia JPosters.com.ar" panose="02000500000000000000" pitchFamily="2" charset="0"/>
              </a:rPr>
              <a:t>Receivers</a:t>
            </a:r>
            <a:endParaRPr lang="ko-KR" altLang="en-US" sz="4500" dirty="0">
              <a:solidFill>
                <a:srgbClr val="09392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Rockwell Extra Bold" panose="02060903040505020403" pitchFamily="18" charset="0"/>
            </a:endParaRPr>
          </a:p>
        </p:txBody>
      </p:sp>
      <p:pic>
        <p:nvPicPr>
          <p:cNvPr id="1028" name="Picture 4" descr="Image result for hearing aid with fm receivers">
            <a:extLst>
              <a:ext uri="{FF2B5EF4-FFF2-40B4-BE49-F238E27FC236}">
                <a16:creationId xmlns:a16="http://schemas.microsoft.com/office/drawing/2014/main" id="{90E0EE0F-2088-4002-B2F4-81758A3CB6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2647" y="1866900"/>
            <a:ext cx="2077967" cy="3066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rrow: Right 2">
            <a:extLst>
              <a:ext uri="{FF2B5EF4-FFF2-40B4-BE49-F238E27FC236}">
                <a16:creationId xmlns:a16="http://schemas.microsoft.com/office/drawing/2014/main" id="{4056AEB2-41D3-4713-AA83-8F4A8889C557}"/>
              </a:ext>
            </a:extLst>
          </p:cNvPr>
          <p:cNvSpPr/>
          <p:nvPr/>
        </p:nvSpPr>
        <p:spPr>
          <a:xfrm>
            <a:off x="3288890" y="4383943"/>
            <a:ext cx="1873045" cy="516194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276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276254">
                  <a:alpha val="55000"/>
                </a:srgbClr>
              </a:gs>
              <a:gs pos="100000">
                <a:srgbClr val="A0C686">
                  <a:alpha val="55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5" name="액자 4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5536"/>
            </a:avLst>
          </a:prstGeom>
          <a:gradFill>
            <a:gsLst>
              <a:gs pos="7000">
                <a:srgbClr val="0A704E"/>
              </a:gs>
              <a:gs pos="100000">
                <a:srgbClr val="85A567"/>
              </a:gs>
            </a:gsLst>
            <a:lin ang="3600000" scaled="0"/>
          </a:gradFill>
          <a:ln>
            <a:solidFill>
              <a:schemeClr val="accent1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grpSp>
        <p:nvGrpSpPr>
          <p:cNvPr id="28" name="그룹 2"/>
          <p:cNvGrpSpPr/>
          <p:nvPr/>
        </p:nvGrpSpPr>
        <p:grpSpPr>
          <a:xfrm>
            <a:off x="554183" y="337862"/>
            <a:ext cx="11083635" cy="1734608"/>
            <a:chOff x="2796340" y="1007910"/>
            <a:chExt cx="4413020" cy="2730277"/>
          </a:xfrm>
        </p:grpSpPr>
        <p:sp>
          <p:nvSpPr>
            <p:cNvPr id="29" name="TextBox 28"/>
            <p:cNvSpPr txBox="1"/>
            <p:nvPr/>
          </p:nvSpPr>
          <p:spPr>
            <a:xfrm>
              <a:off x="2866077" y="1049539"/>
              <a:ext cx="4293528" cy="26886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0500" b="1" dirty="0">
                  <a:ln>
                    <a:solidFill>
                      <a:schemeClr val="bg1"/>
                    </a:solidFill>
                  </a:ln>
                  <a:noFill/>
                  <a:effectLst>
                    <a:glow rad="304800">
                      <a:schemeClr val="bg1"/>
                    </a:glow>
                  </a:effectLst>
                  <a:latin typeface="Zootopia JPosters.com.ar" panose="02000500000000000000" pitchFamily="2" charset="0"/>
                  <a:ea typeface="한컴 바겐세일 B" panose="02020603020101020101" pitchFamily="18" charset="-127"/>
                </a:rPr>
                <a:t>Choose</a:t>
              </a:r>
              <a:r>
                <a:rPr lang="en-US" altLang="ko-KR" sz="10500" b="1" dirty="0">
                  <a:ln>
                    <a:solidFill>
                      <a:schemeClr val="bg1"/>
                    </a:solidFill>
                  </a:ln>
                  <a:noFill/>
                  <a:effectLst>
                    <a:glow rad="304800">
                      <a:schemeClr val="bg1"/>
                    </a:glow>
                  </a:effectLst>
                  <a:latin typeface="Arial Black"/>
                  <a:ea typeface="한컴 바겐세일 B" panose="02020603020101020101" pitchFamily="18" charset="-127"/>
                  <a:cs typeface="Arial Black"/>
                </a:rPr>
                <a:t>!</a:t>
              </a:r>
              <a:endParaRPr lang="ko-KR" altLang="en-US" sz="10500" b="1" dirty="0">
                <a:ln>
                  <a:solidFill>
                    <a:schemeClr val="bg1"/>
                  </a:solidFill>
                </a:ln>
                <a:noFill/>
                <a:effectLst>
                  <a:glow rad="304800">
                    <a:schemeClr val="bg1"/>
                  </a:glow>
                </a:effectLst>
                <a:latin typeface="Arial Black"/>
                <a:ea typeface="한컴 바겐세일 B" panose="02020603020101020101" pitchFamily="18" charset="-127"/>
                <a:cs typeface="Arial Black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2796340" y="1007910"/>
              <a:ext cx="4413020" cy="268864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r>
                <a:rPr lang="en-US" altLang="ko-KR" sz="10500" b="1" dirty="0">
                  <a:ln>
                    <a:solidFill>
                      <a:srgbClr val="50B88D"/>
                    </a:solidFill>
                  </a:ln>
                  <a:gradFill>
                    <a:gsLst>
                      <a:gs pos="0">
                        <a:srgbClr val="00EA54"/>
                      </a:gs>
                      <a:gs pos="88000">
                        <a:srgbClr val="00C3AB"/>
                      </a:gs>
                    </a:gsLst>
                    <a:lin ang="5400000" scaled="1"/>
                  </a:gradFill>
                  <a:effectLst>
                    <a:outerShdw dist="63500" dir="3600000" algn="tl">
                      <a:srgbClr val="094F3E"/>
                    </a:outerShdw>
                  </a:effectLst>
                  <a:latin typeface="Zootopia JPosters.com.ar" panose="02000500000000000000" pitchFamily="2" charset="0"/>
                  <a:ea typeface="한컴 바겐세일 B" panose="02020603020101020101" pitchFamily="18" charset="-127"/>
                </a:rPr>
                <a:t>Choose</a:t>
              </a:r>
              <a:r>
                <a:rPr lang="en-US" altLang="ko-KR" sz="10500" b="1" dirty="0">
                  <a:ln>
                    <a:solidFill>
                      <a:srgbClr val="50B88D"/>
                    </a:solidFill>
                  </a:ln>
                  <a:gradFill>
                    <a:gsLst>
                      <a:gs pos="0">
                        <a:srgbClr val="00EA54"/>
                      </a:gs>
                      <a:gs pos="88000">
                        <a:srgbClr val="00C3AB"/>
                      </a:gs>
                    </a:gsLst>
                    <a:lin ang="5400000" scaled="1"/>
                  </a:gradFill>
                  <a:effectLst>
                    <a:outerShdw dist="63500" dir="3600000" algn="tl">
                      <a:srgbClr val="094F3E"/>
                    </a:outerShdw>
                  </a:effectLst>
                  <a:latin typeface="Arial Black"/>
                  <a:ea typeface="한컴 바겐세일 B" panose="02020603020101020101" pitchFamily="18" charset="-127"/>
                  <a:cs typeface="Arial Black"/>
                </a:rPr>
                <a:t>!</a:t>
              </a:r>
              <a:endParaRPr lang="ko-KR" altLang="en-US" sz="10500" b="1" dirty="0">
                <a:ln>
                  <a:solidFill>
                    <a:srgbClr val="50B88D"/>
                  </a:solidFill>
                </a:ln>
                <a:gradFill>
                  <a:gsLst>
                    <a:gs pos="0">
                      <a:srgbClr val="00EA54"/>
                    </a:gs>
                    <a:gs pos="88000">
                      <a:srgbClr val="00C3AB"/>
                    </a:gs>
                  </a:gsLst>
                  <a:lin ang="5400000" scaled="1"/>
                </a:gradFill>
                <a:effectLst>
                  <a:outerShdw dist="63500" dir="3600000" algn="tl">
                    <a:srgbClr val="094F3E"/>
                  </a:outerShdw>
                </a:effectLst>
                <a:latin typeface="Arial Black"/>
                <a:ea typeface="한컴 바겐세일 B" panose="02020603020101020101" pitchFamily="18" charset="-127"/>
                <a:cs typeface="Arial Black"/>
              </a:endParaRPr>
            </a:p>
          </p:txBody>
        </p:sp>
      </p:grpSp>
      <p:pic>
        <p:nvPicPr>
          <p:cNvPr id="11" name="그림 10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5599" y="2795237"/>
            <a:ext cx="3148760" cy="3148760"/>
          </a:xfrm>
          <a:prstGeom prst="rect">
            <a:avLst/>
          </a:prstGeom>
          <a:effectLst>
            <a:outerShdw blurRad="139700" dist="114300" dir="2700000" algn="tl" rotWithShape="0">
              <a:prstClr val="black">
                <a:alpha val="28000"/>
              </a:prstClr>
            </a:outerShdw>
          </a:effectLst>
        </p:spPr>
      </p:pic>
      <p:pic>
        <p:nvPicPr>
          <p:cNvPr id="13" name="그림 1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546" y="2865887"/>
            <a:ext cx="3148760" cy="3148760"/>
          </a:xfrm>
          <a:prstGeom prst="rect">
            <a:avLst/>
          </a:prstGeom>
          <a:effectLst>
            <a:outerShdw blurRad="139700" dist="114300" dir="2700000" algn="tl" rotWithShape="0">
              <a:prstClr val="black">
                <a:alpha val="28000"/>
              </a:prstClr>
            </a:outerShdw>
          </a:effectLst>
        </p:spPr>
      </p:pic>
      <p:grpSp>
        <p:nvGrpSpPr>
          <p:cNvPr id="3" name="Group 2"/>
          <p:cNvGrpSpPr/>
          <p:nvPr/>
        </p:nvGrpSpPr>
        <p:grpSpPr>
          <a:xfrm>
            <a:off x="4765151" y="2121461"/>
            <a:ext cx="2714517" cy="3841994"/>
            <a:chOff x="4765151" y="2121461"/>
            <a:chExt cx="2714517" cy="3841994"/>
          </a:xfrm>
        </p:grpSpPr>
        <p:pic>
          <p:nvPicPr>
            <p:cNvPr id="12" name="그림 11">
              <a:hlinkClick r:id="rId7" action="ppaction://hlinksldjump"/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2015" r="22849"/>
            <a:stretch/>
          </p:blipFill>
          <p:spPr>
            <a:xfrm>
              <a:off x="4771327" y="3203855"/>
              <a:ext cx="2708341" cy="2759600"/>
            </a:xfrm>
            <a:prstGeom prst="rect">
              <a:avLst/>
            </a:prstGeom>
            <a:effectLst>
              <a:outerShdw blurRad="139700" dist="114300" dir="2700000" algn="tl" rotWithShape="0">
                <a:prstClr val="black">
                  <a:alpha val="28000"/>
                </a:prstClr>
              </a:outerShdw>
            </a:effectLst>
          </p:spPr>
        </p:pic>
        <p:pic>
          <p:nvPicPr>
            <p:cNvPr id="17" name="그림 16">
              <a:hlinkClick r:id="rId9" action="ppaction://hlinksldjump"/>
            </p:cNvPr>
            <p:cNvPicPr>
              <a:picLocks noChangeAspect="1"/>
            </p:cNvPicPr>
            <p:nvPr/>
          </p:nvPicPr>
          <p:blipFill rotWithShape="1">
            <a:blip r:embed="rId10" cstate="screen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6137" r="57513" b="10063"/>
            <a:stretch/>
          </p:blipFill>
          <p:spPr>
            <a:xfrm rot="2526185" flipH="1">
              <a:off x="4765151" y="2121461"/>
              <a:ext cx="1441602" cy="2164787"/>
            </a:xfrm>
            <a:prstGeom prst="rect">
              <a:avLst/>
            </a:prstGeom>
            <a:effectLst>
              <a:outerShdw blurRad="139700" dist="114300" dir="2700000" algn="tl" rotWithShape="0">
                <a:prstClr val="black">
                  <a:alpha val="28000"/>
                </a:prstClr>
              </a:outerShdw>
            </a:effectLst>
          </p:spPr>
        </p:pic>
        <p:pic>
          <p:nvPicPr>
            <p:cNvPr id="19" name="그림 18">
              <a:hlinkClick r:id="rId9" action="ppaction://hlinksldjump"/>
            </p:cNvPr>
            <p:cNvPicPr>
              <a:picLocks noChangeAspect="1"/>
            </p:cNvPicPr>
            <p:nvPr/>
          </p:nvPicPr>
          <p:blipFill rotWithShape="1">
            <a:blip r:embed="rId10" cstate="screen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6137" r="74331" b="44338"/>
            <a:stretch/>
          </p:blipFill>
          <p:spPr>
            <a:xfrm rot="19732661" flipH="1">
              <a:off x="6463650" y="2537348"/>
              <a:ext cx="870960" cy="1001797"/>
            </a:xfrm>
            <a:prstGeom prst="rect">
              <a:avLst/>
            </a:prstGeom>
            <a:effectLst>
              <a:outerShdw blurRad="139700" dist="114300" dir="2700000" algn="tl" rotWithShape="0">
                <a:prstClr val="black">
                  <a:alpha val="28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888886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직사각형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276254">
                  <a:alpha val="55000"/>
                </a:srgbClr>
              </a:gs>
              <a:gs pos="100000">
                <a:srgbClr val="A0C686">
                  <a:alpha val="55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15" name="액자 14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5536"/>
            </a:avLst>
          </a:prstGeom>
          <a:gradFill>
            <a:gsLst>
              <a:gs pos="7000">
                <a:srgbClr val="0A704E"/>
              </a:gs>
              <a:gs pos="100000">
                <a:srgbClr val="85A567"/>
              </a:gs>
            </a:gsLst>
            <a:lin ang="3600000" scaled="0"/>
          </a:gradFill>
          <a:ln>
            <a:solidFill>
              <a:schemeClr val="accent1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pic>
        <p:nvPicPr>
          <p:cNvPr id="16" name="그림 1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471" r="9398"/>
          <a:stretch/>
        </p:blipFill>
        <p:spPr>
          <a:xfrm>
            <a:off x="347166" y="302445"/>
            <a:ext cx="2847133" cy="6488889"/>
          </a:xfrm>
          <a:prstGeom prst="rect">
            <a:avLst/>
          </a:prstGeom>
        </p:spPr>
      </p:pic>
      <p:pic>
        <p:nvPicPr>
          <p:cNvPr id="17" name="그림 2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27434" y="4394483"/>
            <a:ext cx="3070943" cy="1929405"/>
          </a:xfrm>
          <a:prstGeom prst="rect">
            <a:avLst/>
          </a:prstGeom>
          <a:effectLst>
            <a:glow rad="342900">
              <a:schemeClr val="bg1">
                <a:alpha val="91000"/>
              </a:schemeClr>
            </a:glow>
          </a:effectLst>
        </p:spPr>
      </p:pic>
      <p:grpSp>
        <p:nvGrpSpPr>
          <p:cNvPr id="18" name="그룹 17"/>
          <p:cNvGrpSpPr/>
          <p:nvPr/>
        </p:nvGrpSpPr>
        <p:grpSpPr>
          <a:xfrm>
            <a:off x="4853759" y="1896723"/>
            <a:ext cx="2725174" cy="2740112"/>
            <a:chOff x="6755237" y="1730072"/>
            <a:chExt cx="2725174" cy="2740112"/>
          </a:xfrm>
        </p:grpSpPr>
        <p:sp>
          <p:nvSpPr>
            <p:cNvPr id="19" name="TextBox 18"/>
            <p:cNvSpPr txBox="1"/>
            <p:nvPr/>
          </p:nvSpPr>
          <p:spPr>
            <a:xfrm>
              <a:off x="6755237" y="1730072"/>
              <a:ext cx="2725174" cy="2708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7000" b="1" dirty="0">
                  <a:ln>
                    <a:solidFill>
                      <a:schemeClr val="bg1"/>
                    </a:solidFill>
                  </a:ln>
                  <a:noFill/>
                  <a:effectLst>
                    <a:glow rad="304800">
                      <a:schemeClr val="bg1"/>
                    </a:glo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5</a:t>
              </a:r>
              <a:endParaRPr lang="ko-KR" altLang="en-US" sz="17000" b="1" dirty="0">
                <a:ln>
                  <a:solidFill>
                    <a:schemeClr val="bg1"/>
                  </a:solidFill>
                </a:ln>
                <a:noFill/>
                <a:effectLst>
                  <a:glow rad="304800">
                    <a:schemeClr val="bg1"/>
                  </a:glow>
                </a:effectLst>
                <a:latin typeface="한컴 바겐세일 B" panose="02020603020101020101" pitchFamily="18" charset="-127"/>
                <a:ea typeface="한컴 바겐세일 B" panose="02020603020101020101" pitchFamily="18" charset="-127"/>
                <a:cs typeface="Britannic Bold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911362" y="1761750"/>
              <a:ext cx="2412924" cy="270843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r>
                <a:rPr lang="en-US" altLang="ko-KR" sz="17000" b="1" dirty="0">
                  <a:ln>
                    <a:solidFill>
                      <a:srgbClr val="50B88D"/>
                    </a:solidFill>
                  </a:ln>
                  <a:gradFill>
                    <a:gsLst>
                      <a:gs pos="0">
                        <a:srgbClr val="00EA54"/>
                      </a:gs>
                      <a:gs pos="88000">
                        <a:srgbClr val="00C3AB"/>
                      </a:gs>
                    </a:gsLst>
                    <a:lin ang="5400000" scaled="1"/>
                  </a:gradFill>
                  <a:effectLst>
                    <a:outerShdw dist="63500" dir="3600000" algn="tl">
                      <a:srgbClr val="094F3E"/>
                    </a:outerShd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5</a:t>
              </a:r>
              <a:endParaRPr lang="ko-KR" altLang="en-US" sz="17000" b="1" dirty="0">
                <a:ln>
                  <a:solidFill>
                    <a:srgbClr val="50B88D"/>
                  </a:solidFill>
                </a:ln>
                <a:gradFill>
                  <a:gsLst>
                    <a:gs pos="0">
                      <a:srgbClr val="00EA54"/>
                    </a:gs>
                    <a:gs pos="88000">
                      <a:srgbClr val="00C3AB"/>
                    </a:gs>
                  </a:gsLst>
                  <a:lin ang="5400000" scaled="1"/>
                </a:gradFill>
                <a:effectLst>
                  <a:outerShdw dist="63500" dir="3600000" algn="tl">
                    <a:srgbClr val="094F3E"/>
                  </a:outerShdw>
                </a:effectLst>
                <a:latin typeface="한컴 바겐세일 B" panose="02020603020101020101" pitchFamily="18" charset="-127"/>
                <a:ea typeface="한컴 바겐세일 B" panose="02020603020101020101" pitchFamily="18" charset="-127"/>
                <a:cs typeface="Britannic Bold"/>
              </a:endParaRPr>
            </a:p>
          </p:txBody>
        </p:sp>
      </p:grpSp>
      <p:grpSp>
        <p:nvGrpSpPr>
          <p:cNvPr id="21" name="그룹 20"/>
          <p:cNvGrpSpPr/>
          <p:nvPr/>
        </p:nvGrpSpPr>
        <p:grpSpPr>
          <a:xfrm>
            <a:off x="2661543" y="1201134"/>
            <a:ext cx="7109607" cy="1274968"/>
            <a:chOff x="3180779" y="2539180"/>
            <a:chExt cx="4413020" cy="1274967"/>
          </a:xfrm>
        </p:grpSpPr>
        <p:sp>
          <p:nvSpPr>
            <p:cNvPr id="22" name="TextBox 21"/>
            <p:cNvSpPr txBox="1"/>
            <p:nvPr/>
          </p:nvSpPr>
          <p:spPr>
            <a:xfrm>
              <a:off x="3250652" y="2567653"/>
              <a:ext cx="4293528" cy="12464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7500" b="1" dirty="0">
                  <a:ln>
                    <a:solidFill>
                      <a:schemeClr val="bg1"/>
                    </a:solidFill>
                  </a:ln>
                  <a:noFill/>
                  <a:effectLst>
                    <a:glow rad="304800">
                      <a:schemeClr val="bg1"/>
                    </a:glow>
                  </a:effectLst>
                  <a:latin typeface="Zootopia JPosters.com.ar" panose="02000500000000000000" pitchFamily="2" charset="0"/>
                  <a:ea typeface="한컴 바겐세일 B" panose="02020603020101020101" pitchFamily="18" charset="-127"/>
                </a:rPr>
                <a:t>Winner steal</a:t>
              </a:r>
              <a:endParaRPr lang="ko-KR" altLang="en-US" sz="7500" b="1" dirty="0">
                <a:ln>
                  <a:solidFill>
                    <a:schemeClr val="bg1"/>
                  </a:solidFill>
                </a:ln>
                <a:noFill/>
                <a:effectLst>
                  <a:glow rad="304800">
                    <a:schemeClr val="bg1"/>
                  </a:glow>
                </a:effectLst>
                <a:latin typeface="Zootopia JPosters.com.ar" panose="02000500000000000000" pitchFamily="2" charset="0"/>
                <a:ea typeface="한컴 바겐세일 B" panose="02020603020101020101" pitchFamily="18" charset="-127"/>
                <a:cs typeface="Britannic Bold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180779" y="2539180"/>
              <a:ext cx="4413020" cy="124649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r>
                <a:rPr lang="en-US" altLang="ko-KR" sz="7500" b="1" dirty="0">
                  <a:ln>
                    <a:solidFill>
                      <a:srgbClr val="50B88D"/>
                    </a:solidFill>
                  </a:ln>
                  <a:gradFill>
                    <a:gsLst>
                      <a:gs pos="0">
                        <a:srgbClr val="00EA54"/>
                      </a:gs>
                      <a:gs pos="88000">
                        <a:srgbClr val="00C3AB"/>
                      </a:gs>
                    </a:gsLst>
                    <a:lin ang="5400000" scaled="1"/>
                  </a:gradFill>
                  <a:effectLst>
                    <a:outerShdw dist="63500" dir="3600000" algn="tl">
                      <a:srgbClr val="094F3E"/>
                    </a:outerShdw>
                  </a:effectLst>
                  <a:latin typeface="Zootopia JPosters.com.ar" panose="02000500000000000000" pitchFamily="2" charset="0"/>
                  <a:ea typeface="한컴 바겐세일 B" panose="02020603020101020101" pitchFamily="18" charset="-127"/>
                </a:rPr>
                <a:t>Winner steal</a:t>
              </a:r>
              <a:endParaRPr lang="ko-KR" altLang="en-US" sz="7500" b="1" dirty="0">
                <a:ln>
                  <a:solidFill>
                    <a:srgbClr val="50B88D"/>
                  </a:solidFill>
                </a:ln>
                <a:gradFill>
                  <a:gsLst>
                    <a:gs pos="0">
                      <a:srgbClr val="00EA54"/>
                    </a:gs>
                    <a:gs pos="88000">
                      <a:srgbClr val="00C3AB"/>
                    </a:gs>
                  </a:gsLst>
                  <a:lin ang="5400000" scaled="1"/>
                </a:gradFill>
                <a:effectLst>
                  <a:outerShdw dist="63500" dir="3600000" algn="tl">
                    <a:srgbClr val="094F3E"/>
                  </a:outerShdw>
                </a:effectLst>
                <a:latin typeface="한컴 바겐세일 B" panose="02020603020101020101" pitchFamily="18" charset="-127"/>
                <a:ea typeface="한컴 바겐세일 B" panose="02020603020101020101" pitchFamily="18" charset="-127"/>
                <a:cs typeface="Britannic Bold"/>
              </a:endParaRPr>
            </a:p>
          </p:txBody>
        </p:sp>
      </p:grpSp>
      <p:grpSp>
        <p:nvGrpSpPr>
          <p:cNvPr id="25" name="그룹 24"/>
          <p:cNvGrpSpPr/>
          <p:nvPr/>
        </p:nvGrpSpPr>
        <p:grpSpPr>
          <a:xfrm>
            <a:off x="1344667" y="360035"/>
            <a:ext cx="9743359" cy="1072054"/>
            <a:chOff x="2806331" y="982533"/>
            <a:chExt cx="4413020" cy="3893536"/>
          </a:xfrm>
        </p:grpSpPr>
        <p:sp>
          <p:nvSpPr>
            <p:cNvPr id="26" name="TextBox 25"/>
            <p:cNvSpPr txBox="1"/>
            <p:nvPr/>
          </p:nvSpPr>
          <p:spPr>
            <a:xfrm>
              <a:off x="2866077" y="1049539"/>
              <a:ext cx="4293528" cy="38265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5500" b="1" dirty="0">
                  <a:ln>
                    <a:solidFill>
                      <a:schemeClr val="bg1"/>
                    </a:solidFill>
                  </a:ln>
                  <a:noFill/>
                  <a:effectLst>
                    <a:glow rad="304800">
                      <a:schemeClr val="bg1"/>
                    </a:glow>
                  </a:effectLst>
                  <a:latin typeface="Zootopia JPosters.com.ar" panose="02000500000000000000" pitchFamily="2" charset="0"/>
                  <a:ea typeface="한컴 바겐세일 B" panose="02020603020101020101" pitchFamily="18" charset="-127"/>
                </a:rPr>
                <a:t>Rock paper scissors</a:t>
              </a:r>
              <a:r>
                <a:rPr lang="en-US" altLang="ko-KR" sz="5500" b="1" dirty="0">
                  <a:ln>
                    <a:solidFill>
                      <a:schemeClr val="bg1"/>
                    </a:solidFill>
                  </a:ln>
                  <a:noFill/>
                  <a:effectLst>
                    <a:glow rad="304800">
                      <a:schemeClr val="bg1"/>
                    </a:glow>
                  </a:effectLst>
                  <a:latin typeface="Arial Black" panose="020B0A04020102020204" pitchFamily="34" charset="0"/>
                  <a:ea typeface="한컴 바겐세일 B" panose="02020603020101020101" pitchFamily="18" charset="-127"/>
                </a:rPr>
                <a:t>...</a:t>
              </a:r>
              <a:endParaRPr lang="ko-KR" altLang="en-US" sz="5500" b="1" dirty="0">
                <a:ln>
                  <a:solidFill>
                    <a:schemeClr val="bg1"/>
                  </a:solidFill>
                </a:ln>
                <a:noFill/>
                <a:effectLst>
                  <a:glow rad="304800">
                    <a:schemeClr val="bg1"/>
                  </a:glow>
                </a:effectLst>
                <a:latin typeface="Arial Black" panose="020B0A04020102020204" pitchFamily="34" charset="0"/>
                <a:ea typeface="한컴 바겐세일 B" panose="02020603020101020101" pitchFamily="18" charset="-127"/>
                <a:cs typeface="Britannic Bold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806331" y="982533"/>
              <a:ext cx="4413020" cy="201222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r>
                <a:rPr lang="en-US" altLang="ko-KR" sz="5500" b="1" dirty="0">
                  <a:ln>
                    <a:solidFill>
                      <a:srgbClr val="50B88D"/>
                    </a:solidFill>
                  </a:ln>
                  <a:gradFill>
                    <a:gsLst>
                      <a:gs pos="0">
                        <a:srgbClr val="00EA54"/>
                      </a:gs>
                      <a:gs pos="88000">
                        <a:srgbClr val="00C3AB"/>
                      </a:gs>
                    </a:gsLst>
                    <a:lin ang="5400000" scaled="1"/>
                  </a:gradFill>
                  <a:effectLst>
                    <a:outerShdw dist="63500" dir="3600000" algn="tl">
                      <a:srgbClr val="094F3E"/>
                    </a:outerShdw>
                  </a:effectLst>
                  <a:latin typeface="Zootopia JPosters.com.ar" panose="02000500000000000000" pitchFamily="2" charset="0"/>
                  <a:ea typeface="한컴 바겐세일 B" panose="02020603020101020101" pitchFamily="18" charset="-127"/>
                </a:rPr>
                <a:t>Rock paper scissors</a:t>
              </a:r>
              <a:r>
                <a:rPr lang="en-US" altLang="ko-KR" sz="5500" b="1" dirty="0">
                  <a:ln>
                    <a:solidFill>
                      <a:srgbClr val="50B88D"/>
                    </a:solidFill>
                  </a:ln>
                  <a:gradFill>
                    <a:gsLst>
                      <a:gs pos="0">
                        <a:srgbClr val="00EA54"/>
                      </a:gs>
                      <a:gs pos="88000">
                        <a:srgbClr val="00C3AB"/>
                      </a:gs>
                    </a:gsLst>
                    <a:lin ang="5400000" scaled="1"/>
                  </a:gradFill>
                  <a:effectLst>
                    <a:outerShdw dist="63500" dir="3600000" algn="tl">
                      <a:srgbClr val="094F3E"/>
                    </a:outerShdw>
                  </a:effectLst>
                  <a:latin typeface="Arial Black" panose="020B0A04020102020204" pitchFamily="34" charset="0"/>
                  <a:ea typeface="한컴 바겐세일 B" panose="02020603020101020101" pitchFamily="18" charset="-127"/>
                </a:rPr>
                <a:t>...</a:t>
              </a:r>
              <a:endParaRPr lang="ko-KR" altLang="en-US" sz="5500" b="1" dirty="0">
                <a:ln>
                  <a:solidFill>
                    <a:srgbClr val="50B88D"/>
                  </a:solidFill>
                </a:ln>
                <a:gradFill>
                  <a:gsLst>
                    <a:gs pos="0">
                      <a:srgbClr val="00EA54"/>
                    </a:gs>
                    <a:gs pos="88000">
                      <a:srgbClr val="00C3AB"/>
                    </a:gs>
                  </a:gsLst>
                  <a:lin ang="5400000" scaled="1"/>
                </a:gradFill>
                <a:effectLst>
                  <a:outerShdw dist="63500" dir="3600000" algn="tl">
                    <a:srgbClr val="094F3E"/>
                  </a:outerShdw>
                </a:effectLst>
                <a:latin typeface="Arial Black" panose="020B0A04020102020204" pitchFamily="34" charset="0"/>
                <a:ea typeface="한컴 바겐세일 B" panose="02020603020101020101" pitchFamily="18" charset="-127"/>
                <a:cs typeface="Britannic Bold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9238394" y="1186031"/>
            <a:ext cx="2953606" cy="5691019"/>
            <a:chOff x="9238394" y="1186031"/>
            <a:chExt cx="2953606" cy="5691019"/>
          </a:xfrm>
        </p:grpSpPr>
        <p:sp>
          <p:nvSpPr>
            <p:cNvPr id="28" name="타원 18"/>
            <p:cNvSpPr/>
            <p:nvPr/>
          </p:nvSpPr>
          <p:spPr>
            <a:xfrm>
              <a:off x="9632811" y="6357455"/>
              <a:ext cx="1974273" cy="348170"/>
            </a:xfrm>
            <a:prstGeom prst="ellipse">
              <a:avLst/>
            </a:prstGeom>
            <a:solidFill>
              <a:srgbClr val="85A48A">
                <a:alpha val="48000"/>
              </a:srgbClr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31" name="그림 23">
              <a:hlinkClick r:id="rId6" action="ppaction://hlinksldjump"/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7166" t="-410" r="4665"/>
            <a:stretch/>
          </p:blipFill>
          <p:spPr>
            <a:xfrm>
              <a:off x="9238394" y="1186031"/>
              <a:ext cx="2953606" cy="569101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630480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그림 26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1" name="직사각형 30"/>
          <p:cNvSpPr/>
          <p:nvPr/>
        </p:nvSpPr>
        <p:spPr>
          <a:xfrm>
            <a:off x="6627241" y="156917"/>
            <a:ext cx="85186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8000" b="1" dirty="0">
                <a:solidFill>
                  <a:schemeClr val="bg1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/>
                <a:ea typeface="한양해서" panose="02030600000101010101" pitchFamily="18" charset="-127"/>
                <a:cs typeface="Courier New"/>
              </a:rPr>
              <a:t>F</a:t>
            </a:r>
            <a:endParaRPr lang="ko-KR" altLang="en-US" sz="8000" b="1" dirty="0">
              <a:solidFill>
                <a:schemeClr val="bg1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/>
              <a:ea typeface="한양해서" panose="02030600000101010101" pitchFamily="18" charset="-127"/>
              <a:cs typeface="Courier New"/>
            </a:endParaRPr>
          </a:p>
        </p:txBody>
      </p:sp>
      <p:sp>
        <p:nvSpPr>
          <p:cNvPr id="41" name="직사각형 40"/>
          <p:cNvSpPr/>
          <p:nvPr/>
        </p:nvSpPr>
        <p:spPr>
          <a:xfrm>
            <a:off x="7166407" y="165704"/>
            <a:ext cx="85186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8000" b="1" dirty="0" err="1">
                <a:solidFill>
                  <a:schemeClr val="bg1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/>
                <a:ea typeface="한양해서" panose="02030600000101010101" pitchFamily="18" charset="-127"/>
                <a:cs typeface="Courier New"/>
              </a:rPr>
              <a:t>i</a:t>
            </a:r>
            <a:endParaRPr lang="ko-KR" altLang="en-US" sz="8000" b="1" dirty="0">
              <a:solidFill>
                <a:schemeClr val="bg1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/>
              <a:ea typeface="한양해서" panose="02030600000101010101" pitchFamily="18" charset="-127"/>
              <a:cs typeface="Courier New"/>
            </a:endParaRPr>
          </a:p>
        </p:txBody>
      </p:sp>
      <p:sp>
        <p:nvSpPr>
          <p:cNvPr id="42" name="직사각형 41"/>
          <p:cNvSpPr/>
          <p:nvPr/>
        </p:nvSpPr>
        <p:spPr>
          <a:xfrm>
            <a:off x="7738100" y="160359"/>
            <a:ext cx="85186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8000" b="1" dirty="0">
                <a:solidFill>
                  <a:schemeClr val="bg1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/>
                <a:ea typeface="한양해서" panose="02030600000101010101" pitchFamily="18" charset="-127"/>
                <a:cs typeface="Courier New"/>
              </a:rPr>
              <a:t>n</a:t>
            </a:r>
            <a:endParaRPr lang="ko-KR" altLang="en-US" sz="8000" b="1" dirty="0">
              <a:solidFill>
                <a:schemeClr val="bg1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/>
              <a:ea typeface="한양해서" panose="02030600000101010101" pitchFamily="18" charset="-127"/>
              <a:cs typeface="Courier New"/>
            </a:endParaRPr>
          </a:p>
        </p:txBody>
      </p:sp>
      <p:sp>
        <p:nvSpPr>
          <p:cNvPr id="43" name="직사각형 42"/>
          <p:cNvSpPr/>
          <p:nvPr/>
        </p:nvSpPr>
        <p:spPr>
          <a:xfrm>
            <a:off x="8388850" y="169146"/>
            <a:ext cx="85186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8000" b="1" dirty="0">
                <a:solidFill>
                  <a:schemeClr val="bg1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/>
                <a:ea typeface="한양해서" panose="02030600000101010101" pitchFamily="18" charset="-127"/>
                <a:cs typeface="Courier New"/>
              </a:rPr>
              <a:t>n</a:t>
            </a:r>
            <a:endParaRPr lang="ko-KR" altLang="en-US" sz="8000" b="1" dirty="0">
              <a:solidFill>
                <a:schemeClr val="bg1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/>
              <a:ea typeface="한양해서" panose="02030600000101010101" pitchFamily="18" charset="-127"/>
              <a:cs typeface="Courier New"/>
            </a:endParaRPr>
          </a:p>
        </p:txBody>
      </p:sp>
      <p:sp>
        <p:nvSpPr>
          <p:cNvPr id="44" name="직사각형 43"/>
          <p:cNvSpPr/>
          <p:nvPr/>
        </p:nvSpPr>
        <p:spPr>
          <a:xfrm>
            <a:off x="8982258" y="158883"/>
            <a:ext cx="85186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8000" b="1" dirty="0" err="1">
                <a:solidFill>
                  <a:schemeClr val="bg1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/>
                <a:ea typeface="한양해서" panose="02030600000101010101" pitchFamily="18" charset="-127"/>
                <a:cs typeface="Courier New"/>
              </a:rPr>
              <a:t>i</a:t>
            </a:r>
            <a:endParaRPr lang="ko-KR" altLang="en-US" sz="8000" b="1" dirty="0">
              <a:solidFill>
                <a:schemeClr val="bg1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/>
              <a:ea typeface="한양해서" panose="02030600000101010101" pitchFamily="18" charset="-127"/>
              <a:cs typeface="Courier New"/>
            </a:endParaRPr>
          </a:p>
        </p:txBody>
      </p:sp>
      <p:sp>
        <p:nvSpPr>
          <p:cNvPr id="45" name="직사각형 44"/>
          <p:cNvSpPr/>
          <p:nvPr/>
        </p:nvSpPr>
        <p:spPr>
          <a:xfrm>
            <a:off x="9518183" y="151656"/>
            <a:ext cx="85186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8000" b="1" dirty="0">
                <a:solidFill>
                  <a:schemeClr val="bg1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/>
                <a:ea typeface="한양해서" panose="02030600000101010101" pitchFamily="18" charset="-127"/>
                <a:cs typeface="Courier New"/>
              </a:rPr>
              <a:t>c</a:t>
            </a:r>
            <a:endParaRPr lang="ko-KR" altLang="en-US" sz="8000" b="1" dirty="0">
              <a:solidFill>
                <a:schemeClr val="bg1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/>
              <a:ea typeface="한양해서" panose="02030600000101010101" pitchFamily="18" charset="-127"/>
              <a:cs typeface="Courier New"/>
            </a:endParaRPr>
          </a:p>
        </p:txBody>
      </p:sp>
      <p:sp>
        <p:nvSpPr>
          <p:cNvPr id="46" name="직사각형 45"/>
          <p:cNvSpPr/>
          <p:nvPr/>
        </p:nvSpPr>
        <p:spPr>
          <a:xfrm>
            <a:off x="10127883" y="151462"/>
            <a:ext cx="85186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8000" b="1" dirty="0">
                <a:solidFill>
                  <a:schemeClr val="bg1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/>
                <a:ea typeface="한양해서" panose="02030600000101010101" pitchFamily="18" charset="-127"/>
                <a:cs typeface="Courier New"/>
              </a:rPr>
              <a:t>k</a:t>
            </a:r>
            <a:endParaRPr lang="ko-KR" altLang="en-US" sz="8000" b="1" dirty="0">
              <a:solidFill>
                <a:schemeClr val="bg1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/>
              <a:ea typeface="한양해서" panose="02030600000101010101" pitchFamily="18" charset="-127"/>
              <a:cs typeface="Courier New"/>
            </a:endParaRPr>
          </a:p>
        </p:txBody>
      </p:sp>
      <p:sp>
        <p:nvSpPr>
          <p:cNvPr id="47" name="직사각형 46"/>
          <p:cNvSpPr/>
          <p:nvPr/>
        </p:nvSpPr>
        <p:spPr>
          <a:xfrm>
            <a:off x="5870114" y="1438260"/>
            <a:ext cx="851866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5500" b="1" dirty="0">
                <a:solidFill>
                  <a:schemeClr val="bg1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 panose="02070309020205020404" pitchFamily="49" charset="0"/>
                <a:ea typeface="한양해서" panose="02030600000101010101" pitchFamily="18" charset="-127"/>
                <a:cs typeface="Courier New" panose="02070309020205020404" pitchFamily="49" charset="0"/>
              </a:rPr>
              <a:t>R</a:t>
            </a:r>
            <a:endParaRPr lang="ko-KR" altLang="en-US" sz="5500" b="1" dirty="0">
              <a:solidFill>
                <a:schemeClr val="bg1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 panose="02070309020205020404" pitchFamily="49" charset="0"/>
              <a:ea typeface="한양해서" panose="02030600000101010101" pitchFamily="18" charset="-127"/>
              <a:cs typeface="Courier New" panose="02070309020205020404" pitchFamily="49" charset="0"/>
            </a:endParaRPr>
          </a:p>
        </p:txBody>
      </p:sp>
      <p:sp>
        <p:nvSpPr>
          <p:cNvPr id="48" name="직사각형 47"/>
          <p:cNvSpPr/>
          <p:nvPr/>
        </p:nvSpPr>
        <p:spPr>
          <a:xfrm>
            <a:off x="6304481" y="1433962"/>
            <a:ext cx="851866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5500" b="1" dirty="0">
                <a:solidFill>
                  <a:schemeClr val="bg1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 panose="02070309020205020404" pitchFamily="49" charset="0"/>
                <a:ea typeface="한양해서" panose="02030600000101010101" pitchFamily="18" charset="-127"/>
                <a:cs typeface="Courier New" panose="02070309020205020404" pitchFamily="49" charset="0"/>
              </a:rPr>
              <a:t>o</a:t>
            </a:r>
            <a:endParaRPr lang="ko-KR" altLang="en-US" sz="5500" b="1" dirty="0">
              <a:solidFill>
                <a:schemeClr val="bg1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 panose="02070309020205020404" pitchFamily="49" charset="0"/>
              <a:ea typeface="한양해서" panose="02030600000101010101" pitchFamily="18" charset="-127"/>
              <a:cs typeface="Courier New" panose="02070309020205020404" pitchFamily="49" charset="0"/>
            </a:endParaRPr>
          </a:p>
        </p:txBody>
      </p:sp>
      <p:sp>
        <p:nvSpPr>
          <p:cNvPr id="49" name="직사각형 48"/>
          <p:cNvSpPr/>
          <p:nvPr/>
        </p:nvSpPr>
        <p:spPr>
          <a:xfrm>
            <a:off x="6760767" y="1433740"/>
            <a:ext cx="851866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5500" b="1" dirty="0">
                <a:solidFill>
                  <a:schemeClr val="bg1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 panose="02070309020205020404" pitchFamily="49" charset="0"/>
                <a:ea typeface="한양해서" panose="02030600000101010101" pitchFamily="18" charset="-127"/>
                <a:cs typeface="Courier New" panose="02070309020205020404" pitchFamily="49" charset="0"/>
              </a:rPr>
              <a:t>b</a:t>
            </a:r>
            <a:endParaRPr lang="ko-KR" altLang="en-US" sz="5500" b="1" dirty="0">
              <a:solidFill>
                <a:schemeClr val="bg1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 panose="02070309020205020404" pitchFamily="49" charset="0"/>
              <a:ea typeface="한양해서" panose="02030600000101010101" pitchFamily="18" charset="-127"/>
              <a:cs typeface="Courier New" panose="02070309020205020404" pitchFamily="49" charset="0"/>
            </a:endParaRPr>
          </a:p>
        </p:txBody>
      </p:sp>
      <p:pic>
        <p:nvPicPr>
          <p:cNvPr id="50" name="193970__soundslikewillem__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2749145" y="2472628"/>
            <a:ext cx="1079945" cy="1079945"/>
          </a:xfrm>
          <a:prstGeom prst="rect">
            <a:avLst/>
          </a:prstGeom>
        </p:spPr>
      </p:pic>
      <p:pic>
        <p:nvPicPr>
          <p:cNvPr id="51" name="193970__soundslikewillem__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2519969" y="2624959"/>
            <a:ext cx="1079945" cy="1079945"/>
          </a:xfrm>
          <a:prstGeom prst="rect">
            <a:avLst/>
          </a:prstGeom>
        </p:spPr>
      </p:pic>
      <p:pic>
        <p:nvPicPr>
          <p:cNvPr id="52" name="193970__soundslikewillem__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2409799" y="2783931"/>
            <a:ext cx="1079945" cy="1079945"/>
          </a:xfrm>
          <a:prstGeom prst="rect">
            <a:avLst/>
          </a:prstGeom>
        </p:spPr>
      </p:pic>
      <p:pic>
        <p:nvPicPr>
          <p:cNvPr id="53" name="193970__soundslikewillem__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2257399" y="2936331"/>
            <a:ext cx="1079945" cy="1079945"/>
          </a:xfrm>
          <a:prstGeom prst="rect">
            <a:avLst/>
          </a:prstGeom>
        </p:spPr>
      </p:pic>
      <p:pic>
        <p:nvPicPr>
          <p:cNvPr id="54" name="193970__soundslikewillem__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2104999" y="3088731"/>
            <a:ext cx="1079945" cy="1079945"/>
          </a:xfrm>
          <a:prstGeom prst="rect">
            <a:avLst/>
          </a:prstGeom>
        </p:spPr>
      </p:pic>
      <p:pic>
        <p:nvPicPr>
          <p:cNvPr id="55" name="193970__soundslikewillem__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952599" y="3241131"/>
            <a:ext cx="1079945" cy="1079945"/>
          </a:xfrm>
          <a:prstGeom prst="rect">
            <a:avLst/>
          </a:prstGeom>
        </p:spPr>
      </p:pic>
      <p:pic>
        <p:nvPicPr>
          <p:cNvPr id="56" name="193970__soundslikewillem__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800199" y="3393531"/>
            <a:ext cx="1079945" cy="1079945"/>
          </a:xfrm>
          <a:prstGeom prst="rect">
            <a:avLst/>
          </a:prstGeom>
        </p:spPr>
      </p:pic>
      <p:pic>
        <p:nvPicPr>
          <p:cNvPr id="57" name="193970__soundslikewillem__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647799" y="3545931"/>
            <a:ext cx="1079945" cy="1079945"/>
          </a:xfrm>
          <a:prstGeom prst="rect">
            <a:avLst/>
          </a:prstGeom>
        </p:spPr>
      </p:pic>
      <p:pic>
        <p:nvPicPr>
          <p:cNvPr id="58" name="193970__soundslikewillem__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495399" y="3698331"/>
            <a:ext cx="1079945" cy="1079945"/>
          </a:xfrm>
          <a:prstGeom prst="rect">
            <a:avLst/>
          </a:prstGeom>
        </p:spPr>
      </p:pic>
      <p:pic>
        <p:nvPicPr>
          <p:cNvPr id="59" name="193970__soundslikewillem__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342999" y="3850731"/>
            <a:ext cx="1079945" cy="1079945"/>
          </a:xfrm>
          <a:prstGeom prst="rect">
            <a:avLst/>
          </a:prstGeom>
        </p:spPr>
      </p:pic>
      <p:sp>
        <p:nvSpPr>
          <p:cNvPr id="60" name="직사각형 59"/>
          <p:cNvSpPr/>
          <p:nvPr/>
        </p:nvSpPr>
        <p:spPr>
          <a:xfrm>
            <a:off x="7220943" y="1440689"/>
            <a:ext cx="851866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5500" b="1" dirty="0">
                <a:solidFill>
                  <a:schemeClr val="bg1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 panose="02070309020205020404" pitchFamily="49" charset="0"/>
                <a:ea typeface="한양해서" panose="02030600000101010101" pitchFamily="18" charset="-127"/>
                <a:cs typeface="Courier New" panose="02070309020205020404" pitchFamily="49" charset="0"/>
              </a:rPr>
              <a:t>b</a:t>
            </a:r>
            <a:endParaRPr lang="ko-KR" altLang="en-US" sz="5500" b="1" dirty="0">
              <a:solidFill>
                <a:schemeClr val="bg1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 panose="02070309020205020404" pitchFamily="49" charset="0"/>
              <a:ea typeface="한양해서" panose="02030600000101010101" pitchFamily="18" charset="-127"/>
              <a:cs typeface="Courier New" panose="02070309020205020404" pitchFamily="49" charset="0"/>
            </a:endParaRPr>
          </a:p>
        </p:txBody>
      </p:sp>
      <p:sp>
        <p:nvSpPr>
          <p:cNvPr id="61" name="직사각형 60"/>
          <p:cNvSpPr/>
          <p:nvPr/>
        </p:nvSpPr>
        <p:spPr>
          <a:xfrm>
            <a:off x="7695302" y="1446537"/>
            <a:ext cx="851866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5500" b="1" dirty="0">
                <a:solidFill>
                  <a:schemeClr val="bg1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 panose="02070309020205020404" pitchFamily="49" charset="0"/>
                <a:ea typeface="한양해서" panose="02030600000101010101" pitchFamily="18" charset="-127"/>
                <a:cs typeface="Courier New" panose="02070309020205020404" pitchFamily="49" charset="0"/>
              </a:rPr>
              <a:t>e</a:t>
            </a:r>
            <a:endParaRPr lang="ko-KR" altLang="en-US" sz="5500" b="1" dirty="0">
              <a:solidFill>
                <a:schemeClr val="bg1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 panose="02070309020205020404" pitchFamily="49" charset="0"/>
              <a:ea typeface="한양해서" panose="02030600000101010101" pitchFamily="18" charset="-127"/>
              <a:cs typeface="Courier New" panose="02070309020205020404" pitchFamily="49" charset="0"/>
            </a:endParaRPr>
          </a:p>
        </p:txBody>
      </p:sp>
      <p:sp>
        <p:nvSpPr>
          <p:cNvPr id="62" name="직사각형 61"/>
          <p:cNvSpPr/>
          <p:nvPr/>
        </p:nvSpPr>
        <p:spPr>
          <a:xfrm>
            <a:off x="8131769" y="1444951"/>
            <a:ext cx="851866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5500" b="1" dirty="0">
                <a:solidFill>
                  <a:schemeClr val="bg1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 panose="02070309020205020404" pitchFamily="49" charset="0"/>
                <a:ea typeface="한양해서" panose="02030600000101010101" pitchFamily="18" charset="-127"/>
                <a:cs typeface="Courier New" panose="02070309020205020404" pitchFamily="49" charset="0"/>
              </a:rPr>
              <a:t>d</a:t>
            </a:r>
            <a:endParaRPr lang="ko-KR" altLang="en-US" sz="5500" b="1" dirty="0">
              <a:solidFill>
                <a:schemeClr val="bg1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 panose="02070309020205020404" pitchFamily="49" charset="0"/>
              <a:ea typeface="한양해서" panose="02030600000101010101" pitchFamily="18" charset="-127"/>
              <a:cs typeface="Courier New" panose="02070309020205020404" pitchFamily="49" charset="0"/>
            </a:endParaRPr>
          </a:p>
        </p:txBody>
      </p:sp>
      <p:sp>
        <p:nvSpPr>
          <p:cNvPr id="63" name="직사각형 62"/>
          <p:cNvSpPr/>
          <p:nvPr/>
        </p:nvSpPr>
        <p:spPr>
          <a:xfrm>
            <a:off x="8881946" y="1433691"/>
            <a:ext cx="851866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5500" b="1" dirty="0">
                <a:solidFill>
                  <a:schemeClr val="bg1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 panose="02070309020205020404" pitchFamily="49" charset="0"/>
                <a:ea typeface="한양해서" panose="02030600000101010101" pitchFamily="18" charset="-127"/>
                <a:cs typeface="Courier New" panose="02070309020205020404" pitchFamily="49" charset="0"/>
              </a:rPr>
              <a:t>a</a:t>
            </a:r>
            <a:endParaRPr lang="ko-KR" altLang="en-US" sz="5500" b="1" dirty="0">
              <a:solidFill>
                <a:schemeClr val="bg1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 panose="02070309020205020404" pitchFamily="49" charset="0"/>
              <a:ea typeface="한양해서" panose="02030600000101010101" pitchFamily="18" charset="-127"/>
              <a:cs typeface="Courier New" panose="02070309020205020404" pitchFamily="49" charset="0"/>
            </a:endParaRPr>
          </a:p>
        </p:txBody>
      </p:sp>
      <p:sp>
        <p:nvSpPr>
          <p:cNvPr id="64" name="직사각형 63"/>
          <p:cNvSpPr/>
          <p:nvPr/>
        </p:nvSpPr>
        <p:spPr>
          <a:xfrm>
            <a:off x="9688959" y="1436689"/>
            <a:ext cx="851866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5500" b="1" dirty="0">
                <a:solidFill>
                  <a:schemeClr val="bg1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 panose="02070309020205020404" pitchFamily="49" charset="0"/>
                <a:ea typeface="한양해서" panose="02030600000101010101" pitchFamily="18" charset="-127"/>
                <a:cs typeface="Courier New" panose="02070309020205020404" pitchFamily="49" charset="0"/>
              </a:rPr>
              <a:t>b</a:t>
            </a:r>
            <a:endParaRPr lang="ko-KR" altLang="en-US" sz="5500" b="1" dirty="0">
              <a:solidFill>
                <a:schemeClr val="bg1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 panose="02070309020205020404" pitchFamily="49" charset="0"/>
              <a:ea typeface="한양해서" panose="02030600000101010101" pitchFamily="18" charset="-127"/>
              <a:cs typeface="Courier New" panose="02070309020205020404" pitchFamily="49" charset="0"/>
            </a:endParaRPr>
          </a:p>
        </p:txBody>
      </p:sp>
      <p:sp>
        <p:nvSpPr>
          <p:cNvPr id="65" name="직사각형 64"/>
          <p:cNvSpPr/>
          <p:nvPr/>
        </p:nvSpPr>
        <p:spPr>
          <a:xfrm>
            <a:off x="10111827" y="1431188"/>
            <a:ext cx="851866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5500" b="1" dirty="0">
                <a:solidFill>
                  <a:schemeClr val="bg1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 panose="02070309020205020404" pitchFamily="49" charset="0"/>
                <a:ea typeface="한양해서" panose="02030600000101010101" pitchFamily="18" charset="-127"/>
                <a:cs typeface="Courier New" panose="02070309020205020404" pitchFamily="49" charset="0"/>
              </a:rPr>
              <a:t>a</a:t>
            </a:r>
            <a:endParaRPr lang="ko-KR" altLang="en-US" sz="5500" b="1" dirty="0">
              <a:solidFill>
                <a:schemeClr val="bg1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 panose="02070309020205020404" pitchFamily="49" charset="0"/>
              <a:ea typeface="한양해서" panose="02030600000101010101" pitchFamily="18" charset="-127"/>
              <a:cs typeface="Courier New" panose="02070309020205020404" pitchFamily="49" charset="0"/>
            </a:endParaRPr>
          </a:p>
        </p:txBody>
      </p:sp>
      <p:sp>
        <p:nvSpPr>
          <p:cNvPr id="66" name="직사각형 65"/>
          <p:cNvSpPr/>
          <p:nvPr/>
        </p:nvSpPr>
        <p:spPr>
          <a:xfrm>
            <a:off x="10548230" y="1447230"/>
            <a:ext cx="851866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5500" b="1" dirty="0">
                <a:solidFill>
                  <a:schemeClr val="bg1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 panose="02070309020205020404" pitchFamily="49" charset="0"/>
                <a:ea typeface="한양해서" panose="02030600000101010101" pitchFamily="18" charset="-127"/>
                <a:cs typeface="Courier New" panose="02070309020205020404" pitchFamily="49" charset="0"/>
              </a:rPr>
              <a:t>n</a:t>
            </a:r>
            <a:endParaRPr lang="ko-KR" altLang="en-US" sz="5500" b="1" dirty="0">
              <a:solidFill>
                <a:schemeClr val="bg1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 panose="02070309020205020404" pitchFamily="49" charset="0"/>
              <a:ea typeface="한양해서" panose="02030600000101010101" pitchFamily="18" charset="-127"/>
              <a:cs typeface="Courier New" panose="02070309020205020404" pitchFamily="49" charset="0"/>
            </a:endParaRPr>
          </a:p>
        </p:txBody>
      </p:sp>
      <p:sp>
        <p:nvSpPr>
          <p:cNvPr id="67" name="직사각형 66"/>
          <p:cNvSpPr/>
          <p:nvPr/>
        </p:nvSpPr>
        <p:spPr>
          <a:xfrm>
            <a:off x="10999944" y="1436689"/>
            <a:ext cx="851866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5500" b="1" dirty="0">
                <a:solidFill>
                  <a:schemeClr val="bg1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 panose="02070309020205020404" pitchFamily="49" charset="0"/>
                <a:ea typeface="한양해서" panose="02030600000101010101" pitchFamily="18" charset="-127"/>
                <a:cs typeface="Courier New" panose="02070309020205020404" pitchFamily="49" charset="0"/>
              </a:rPr>
              <a:t>k</a:t>
            </a:r>
            <a:endParaRPr lang="ko-KR" altLang="en-US" sz="5500" b="1" dirty="0">
              <a:solidFill>
                <a:schemeClr val="bg1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 panose="02070309020205020404" pitchFamily="49" charset="0"/>
              <a:ea typeface="한양해서" panose="02030600000101010101" pitchFamily="18" charset="-127"/>
              <a:cs typeface="Courier New" panose="02070309020205020404" pitchFamily="49" charset="0"/>
            </a:endParaRPr>
          </a:p>
        </p:txBody>
      </p:sp>
      <p:pic>
        <p:nvPicPr>
          <p:cNvPr id="73" name="193970__soundslikewillem__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372281" y="2307002"/>
            <a:ext cx="1079945" cy="1079945"/>
          </a:xfrm>
          <a:prstGeom prst="rect">
            <a:avLst/>
          </a:prstGeom>
        </p:spPr>
      </p:pic>
      <p:pic>
        <p:nvPicPr>
          <p:cNvPr id="74" name="193970__soundslikewillem__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524681" y="2459402"/>
            <a:ext cx="1079945" cy="1079945"/>
          </a:xfrm>
          <a:prstGeom prst="rect">
            <a:avLst/>
          </a:prstGeom>
        </p:spPr>
      </p:pic>
      <p:pic>
        <p:nvPicPr>
          <p:cNvPr id="75" name="193970__soundslikewillem__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677081" y="2611802"/>
            <a:ext cx="1079945" cy="1079945"/>
          </a:xfrm>
          <a:prstGeom prst="rect">
            <a:avLst/>
          </a:prstGeom>
        </p:spPr>
      </p:pic>
      <p:pic>
        <p:nvPicPr>
          <p:cNvPr id="76" name="193970__soundslikewillem__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829481" y="2764202"/>
            <a:ext cx="1079945" cy="1079945"/>
          </a:xfrm>
          <a:prstGeom prst="rect">
            <a:avLst/>
          </a:prstGeom>
        </p:spPr>
      </p:pic>
      <p:pic>
        <p:nvPicPr>
          <p:cNvPr id="77" name="193970__soundslikewillem__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981881" y="2916602"/>
            <a:ext cx="1079945" cy="1079945"/>
          </a:xfrm>
          <a:prstGeom prst="rect">
            <a:avLst/>
          </a:prstGeom>
        </p:spPr>
      </p:pic>
      <p:pic>
        <p:nvPicPr>
          <p:cNvPr id="78" name="193970__soundslikewillem__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134281" y="3069002"/>
            <a:ext cx="1079945" cy="1079945"/>
          </a:xfrm>
          <a:prstGeom prst="rect">
            <a:avLst/>
          </a:prstGeom>
        </p:spPr>
      </p:pic>
      <p:pic>
        <p:nvPicPr>
          <p:cNvPr id="79" name="193970__soundslikewillem__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286681" y="3221402"/>
            <a:ext cx="1079945" cy="1079945"/>
          </a:xfrm>
          <a:prstGeom prst="rect">
            <a:avLst/>
          </a:prstGeom>
        </p:spPr>
      </p:pic>
      <p:pic>
        <p:nvPicPr>
          <p:cNvPr id="80" name="193970__soundslikewillem__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422077" y="3358050"/>
            <a:ext cx="1079945" cy="1079945"/>
          </a:xfrm>
          <a:prstGeom prst="rect">
            <a:avLst/>
          </a:prstGeom>
        </p:spPr>
      </p:pic>
      <p:grpSp>
        <p:nvGrpSpPr>
          <p:cNvPr id="92" name="그룹 91"/>
          <p:cNvGrpSpPr>
            <a:grpSpLocks noChangeAspect="1"/>
          </p:cNvGrpSpPr>
          <p:nvPr/>
        </p:nvGrpSpPr>
        <p:grpSpPr>
          <a:xfrm>
            <a:off x="5673199" y="2650699"/>
            <a:ext cx="6218765" cy="3907143"/>
            <a:chOff x="6458765" y="2507901"/>
            <a:chExt cx="5628448" cy="3536257"/>
          </a:xfrm>
        </p:grpSpPr>
        <p:pic>
          <p:nvPicPr>
            <p:cNvPr id="22" name="그림 21"/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458765" y="2507901"/>
              <a:ext cx="5628448" cy="352830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1" name="그림 20"/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578896" y="4230633"/>
              <a:ext cx="1119608" cy="1592745"/>
            </a:xfrm>
            <a:prstGeom prst="rect">
              <a:avLst/>
            </a:prstGeom>
          </p:spPr>
        </p:pic>
        <p:pic>
          <p:nvPicPr>
            <p:cNvPr id="89" name="그림 88"/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62486">
              <a:off x="9160203" y="4362909"/>
              <a:ext cx="1119608" cy="1592745"/>
            </a:xfrm>
            <a:prstGeom prst="rect">
              <a:avLst/>
            </a:prstGeom>
          </p:spPr>
        </p:pic>
        <p:sp>
          <p:nvSpPr>
            <p:cNvPr id="91" name="모서리가 둥근 직사각형 90"/>
            <p:cNvSpPr/>
            <p:nvPr/>
          </p:nvSpPr>
          <p:spPr>
            <a:xfrm>
              <a:off x="6560894" y="5645371"/>
              <a:ext cx="1968094" cy="398787"/>
            </a:xfrm>
            <a:prstGeom prst="roundRect">
              <a:avLst/>
            </a:prstGeom>
            <a:solidFill>
              <a:srgbClr val="1A1511"/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18" name="그림 17"/>
            <p:cNvPicPr>
              <a:picLocks noChangeAspect="1"/>
            </p:cNvPicPr>
            <p:nvPr/>
          </p:nvPicPr>
          <p:blipFill rotWithShape="1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596639" y="2562129"/>
              <a:ext cx="2542963" cy="3474077"/>
            </a:xfrm>
            <a:prstGeom prst="rect">
              <a:avLst/>
            </a:prstGeom>
          </p:spPr>
        </p:pic>
      </p:grpSp>
      <p:grpSp>
        <p:nvGrpSpPr>
          <p:cNvPr id="3" name="그룹 2"/>
          <p:cNvGrpSpPr/>
          <p:nvPr/>
        </p:nvGrpSpPr>
        <p:grpSpPr>
          <a:xfrm>
            <a:off x="105738" y="140281"/>
            <a:ext cx="5370986" cy="6641521"/>
            <a:chOff x="105738" y="140281"/>
            <a:chExt cx="5370986" cy="6641521"/>
          </a:xfrm>
        </p:grpSpPr>
        <p:pic>
          <p:nvPicPr>
            <p:cNvPr id="69" name="그림 68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-520259" y="784819"/>
              <a:ext cx="6622980" cy="5370986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172940" y="223403"/>
              <a:ext cx="5185491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0000" dirty="0">
                  <a:latin typeface="etiquette" panose="02000603000000000000" pitchFamily="50" charset="0"/>
                </a:rPr>
                <a:t>WANTED</a:t>
              </a:r>
              <a:endParaRPr lang="ko-KR" altLang="en-US" sz="10000" dirty="0">
                <a:latin typeface="etiquette" panose="02000603000000000000" pitchFamily="50" charset="0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266588" y="1602643"/>
              <a:ext cx="5137112" cy="707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4000" dirty="0">
                  <a:latin typeface="etiquette" panose="02000603000000000000" pitchFamily="50" charset="0"/>
                </a:rPr>
                <a:t>By the ZPD</a:t>
              </a:r>
              <a:endParaRPr lang="ko-KR" altLang="en-US" sz="4000" dirty="0">
                <a:latin typeface="etiquette" panose="02000603000000000000" pitchFamily="50" charset="0"/>
              </a:endParaRPr>
            </a:p>
          </p:txBody>
        </p:sp>
        <p:sp>
          <p:nvSpPr>
            <p:cNvPr id="37" name="직사각형 36"/>
            <p:cNvSpPr/>
            <p:nvPr/>
          </p:nvSpPr>
          <p:spPr>
            <a:xfrm>
              <a:off x="520920" y="2513216"/>
              <a:ext cx="4506960" cy="3762806"/>
            </a:xfrm>
            <a:prstGeom prst="rect">
              <a:avLst/>
            </a:prstGeom>
            <a:blipFill>
              <a:blip r:embed="rId1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 w="53975" cmpd="dbl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86" name="그림 85"/>
            <p:cNvPicPr>
              <a:picLocks noChangeAspect="1"/>
            </p:cNvPicPr>
            <p:nvPr/>
          </p:nvPicPr>
          <p:blipFill rotWithShape="1"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10775" y="2518833"/>
              <a:ext cx="4213625" cy="377336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9" name="직사각형 38"/>
            <p:cNvSpPr/>
            <p:nvPr/>
          </p:nvSpPr>
          <p:spPr>
            <a:xfrm>
              <a:off x="488108" y="2489047"/>
              <a:ext cx="4560142" cy="3818347"/>
            </a:xfrm>
            <a:prstGeom prst="rect">
              <a:avLst/>
            </a:prstGeom>
            <a:noFill/>
            <a:ln w="53975" cmpd="dbl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0" name="Rectangle 28"/>
            <p:cNvSpPr>
              <a:spLocks noChangeArrowheads="1"/>
            </p:cNvSpPr>
            <p:nvPr/>
          </p:nvSpPr>
          <p:spPr bwMode="auto">
            <a:xfrm rot="5635845">
              <a:off x="2653496" y="-249091"/>
              <a:ext cx="346364" cy="1125107"/>
            </a:xfrm>
            <a:prstGeom prst="rect">
              <a:avLst/>
            </a:prstGeom>
            <a:solidFill>
              <a:schemeClr val="bg1">
                <a:alpha val="38039"/>
              </a:schemeClr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CCCCCC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GB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10295999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000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00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000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3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000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4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000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000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6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65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000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16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165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000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000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18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185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000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19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195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000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20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205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1000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21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215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000" fill="hold"/>
                                        <p:tgtEl>
                                          <p:spTgt spid="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000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23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23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1000" fill="hold"/>
                                        <p:tgtEl>
                                          <p:spTgt spid="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24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24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1000" fill="hold"/>
                                        <p:tgtEl>
                                          <p:spTgt spid="7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25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255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1000" fill="hold"/>
                                        <p:tgtEl>
                                          <p:spTgt spid="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26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265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1000" fill="hold"/>
                                        <p:tgtEl>
                                          <p:spTgt spid="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10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10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10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10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10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audio>
              <p:cMediaNode vol="10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10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audio>
              <p:cMediaNode vol="10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  <p:audio>
              <p:cMediaNode vol="10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audio>
              <p:cMediaNode vol="10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  <p:audio>
              <p:cMediaNode vol="10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4"/>
                </p:tgtEl>
              </p:cMediaNode>
            </p:audio>
            <p:audio>
              <p:cMediaNode vol="10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5"/>
                </p:tgtEl>
              </p:cMediaNode>
            </p:audio>
            <p:audio>
              <p:cMediaNode vol="10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6"/>
                </p:tgtEl>
              </p:cMediaNode>
            </p:audio>
            <p:audio>
              <p:cMediaNode vol="10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7"/>
                </p:tgtEl>
              </p:cMediaNode>
            </p:audio>
            <p:audio>
              <p:cMediaNode vol="10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8"/>
                </p:tgtEl>
              </p:cMediaNode>
            </p:audio>
            <p:audio>
              <p:cMediaNode vol="10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9"/>
                </p:tgtEl>
              </p:cMediaNode>
            </p:audio>
            <p:audio>
              <p:cMediaNode vol="10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0"/>
                </p:tgtEl>
              </p:cMediaNode>
            </p:audio>
          </p:childTnLst>
        </p:cTn>
      </p:par>
    </p:tnLst>
    <p:bldLst>
      <p:bldP spid="31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276254">
                  <a:alpha val="55000"/>
                </a:srgbClr>
              </a:gs>
              <a:gs pos="100000">
                <a:srgbClr val="A0C686">
                  <a:alpha val="55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5" name="액자 4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5536"/>
            </a:avLst>
          </a:prstGeom>
          <a:gradFill>
            <a:gsLst>
              <a:gs pos="7000">
                <a:srgbClr val="0A704E"/>
              </a:gs>
              <a:gs pos="100000">
                <a:srgbClr val="85A567"/>
              </a:gs>
            </a:gsLst>
            <a:lin ang="3600000" scaled="0"/>
          </a:gradFill>
          <a:ln>
            <a:solidFill>
              <a:schemeClr val="accent1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grpSp>
        <p:nvGrpSpPr>
          <p:cNvPr id="20" name="그룹 19"/>
          <p:cNvGrpSpPr/>
          <p:nvPr/>
        </p:nvGrpSpPr>
        <p:grpSpPr>
          <a:xfrm>
            <a:off x="610867" y="173434"/>
            <a:ext cx="4023793" cy="3738149"/>
            <a:chOff x="3485806" y="-682997"/>
            <a:chExt cx="4426172" cy="8013052"/>
          </a:xfrm>
        </p:grpSpPr>
        <p:sp>
          <p:nvSpPr>
            <p:cNvPr id="21" name="TextBox 20"/>
            <p:cNvSpPr txBox="1"/>
            <p:nvPr/>
          </p:nvSpPr>
          <p:spPr>
            <a:xfrm>
              <a:off x="3523059" y="-454951"/>
              <a:ext cx="4388919" cy="77850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0000" b="1" dirty="0">
                  <a:ln>
                    <a:solidFill>
                      <a:schemeClr val="bg1"/>
                    </a:solidFill>
                  </a:ln>
                  <a:noFill/>
                  <a:effectLst>
                    <a:glow rad="304800">
                      <a:schemeClr val="bg1"/>
                    </a:glo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-</a:t>
              </a:r>
              <a:r>
                <a:rPr lang="en-US" altLang="ko-KR" sz="23000" b="1" dirty="0">
                  <a:ln>
                    <a:solidFill>
                      <a:schemeClr val="bg1"/>
                    </a:solidFill>
                  </a:ln>
                  <a:noFill/>
                  <a:effectLst>
                    <a:glow rad="304800">
                      <a:schemeClr val="bg1"/>
                    </a:glo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5</a:t>
              </a:r>
              <a:endParaRPr lang="ko-KR" altLang="en-US" sz="23000" b="1" dirty="0">
                <a:ln>
                  <a:solidFill>
                    <a:schemeClr val="bg1"/>
                  </a:solidFill>
                </a:ln>
                <a:noFill/>
                <a:effectLst>
                  <a:glow rad="304800">
                    <a:schemeClr val="bg1"/>
                  </a:glow>
                </a:effectLst>
                <a:latin typeface="한컴 바겐세일 B" panose="02020603020101020101" pitchFamily="18" charset="-127"/>
                <a:ea typeface="한컴 바겐세일 B" panose="02020603020101020101" pitchFamily="18" charset="-127"/>
                <a:cs typeface="Britannic Bold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485806" y="-682997"/>
              <a:ext cx="4388919" cy="778500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r>
                <a:rPr lang="en-US" altLang="ko-KR" sz="20000" b="1" dirty="0">
                  <a:ln>
                    <a:solidFill>
                      <a:srgbClr val="50B88D"/>
                    </a:solidFill>
                  </a:ln>
                  <a:gradFill>
                    <a:gsLst>
                      <a:gs pos="0">
                        <a:srgbClr val="00EA54"/>
                      </a:gs>
                      <a:gs pos="88000">
                        <a:srgbClr val="00C3AB"/>
                      </a:gs>
                    </a:gsLst>
                    <a:lin ang="5400000" scaled="1"/>
                  </a:gradFill>
                  <a:effectLst>
                    <a:outerShdw dist="63500" dir="3600000" algn="tl">
                      <a:srgbClr val="094F3E"/>
                    </a:outerShd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-</a:t>
              </a:r>
              <a:r>
                <a:rPr lang="en-US" altLang="ko-KR" sz="23000" b="1" dirty="0">
                  <a:ln>
                    <a:solidFill>
                      <a:srgbClr val="50B88D"/>
                    </a:solidFill>
                  </a:ln>
                  <a:gradFill>
                    <a:gsLst>
                      <a:gs pos="0">
                        <a:srgbClr val="00EA54"/>
                      </a:gs>
                      <a:gs pos="88000">
                        <a:srgbClr val="00C3AB"/>
                      </a:gs>
                    </a:gsLst>
                    <a:lin ang="5400000" scaled="1"/>
                  </a:gradFill>
                  <a:effectLst>
                    <a:outerShdw dist="63500" dir="3600000" algn="tl">
                      <a:srgbClr val="094F3E"/>
                    </a:outerShd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5</a:t>
              </a:r>
              <a:endParaRPr lang="ko-KR" altLang="en-US" sz="23000" b="1" dirty="0">
                <a:ln>
                  <a:solidFill>
                    <a:srgbClr val="50B88D"/>
                  </a:solidFill>
                </a:ln>
                <a:gradFill>
                  <a:gsLst>
                    <a:gs pos="0">
                      <a:srgbClr val="00EA54"/>
                    </a:gs>
                    <a:gs pos="88000">
                      <a:srgbClr val="00C3AB"/>
                    </a:gs>
                  </a:gsLst>
                  <a:lin ang="5400000" scaled="1"/>
                </a:gradFill>
                <a:effectLst>
                  <a:outerShdw dist="63500" dir="3600000" algn="tl">
                    <a:srgbClr val="094F3E"/>
                  </a:outerShdw>
                </a:effectLst>
                <a:latin typeface="한컴 바겐세일 B" panose="02020603020101020101" pitchFamily="18" charset="-127"/>
                <a:ea typeface="한컴 바겐세일 B" panose="02020603020101020101" pitchFamily="18" charset="-127"/>
                <a:cs typeface="Britannic Bold"/>
              </a:endParaRPr>
            </a:p>
          </p:txBody>
        </p:sp>
      </p:grpSp>
      <p:grpSp>
        <p:nvGrpSpPr>
          <p:cNvPr id="12" name="그룹 5"/>
          <p:cNvGrpSpPr>
            <a:grpSpLocks noChangeAspect="1"/>
          </p:cNvGrpSpPr>
          <p:nvPr/>
        </p:nvGrpSpPr>
        <p:grpSpPr>
          <a:xfrm>
            <a:off x="3894856" y="1797059"/>
            <a:ext cx="2836991" cy="3966013"/>
            <a:chOff x="956410" y="0"/>
            <a:chExt cx="3776035" cy="5278763"/>
          </a:xfrm>
          <a:effectLst>
            <a:glow rad="254000">
              <a:schemeClr val="bg1">
                <a:alpha val="80000"/>
              </a:schemeClr>
            </a:glow>
          </a:effectLst>
          <a:scene3d>
            <a:camera prst="orthographicFront"/>
            <a:lightRig rig="threePt" dir="t"/>
          </a:scene3d>
        </p:grpSpPr>
        <p:pic>
          <p:nvPicPr>
            <p:cNvPr id="13" name="그림 20"/>
            <p:cNvPicPr>
              <a:picLocks noChangeAspect="1"/>
            </p:cNvPicPr>
            <p:nvPr/>
          </p:nvPicPr>
          <p:blipFill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18135" y="0"/>
              <a:ext cx="1914310" cy="4893232"/>
            </a:xfrm>
            <a:prstGeom prst="rect">
              <a:avLst/>
            </a:prstGeom>
            <a:effectLst>
              <a:innerShdw blurRad="139700" dist="139700" dir="2700000">
                <a:prstClr val="black">
                  <a:alpha val="32000"/>
                </a:prstClr>
              </a:innerShdw>
            </a:effectLst>
            <a:sp3d>
              <a:bevelT w="165100" prst="coolSlant"/>
            </a:sp3d>
          </p:spPr>
        </p:pic>
        <p:pic>
          <p:nvPicPr>
            <p:cNvPr id="14" name="그림 10"/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857683" y="1321889"/>
              <a:ext cx="1809543" cy="2985086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sp3d>
              <a:bevelT w="165100" prst="coolSlant"/>
            </a:sp3d>
          </p:spPr>
        </p:pic>
        <p:pic>
          <p:nvPicPr>
            <p:cNvPr id="16" name="그림 3"/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56410" y="3490838"/>
              <a:ext cx="2133600" cy="1787925"/>
            </a:xfrm>
            <a:prstGeom prst="rect">
              <a:avLst/>
            </a:prstGeom>
            <a:effectLst>
              <a:innerShdw blurRad="127000" dist="50800" dir="2700000">
                <a:srgbClr val="471129">
                  <a:alpha val="48000"/>
                </a:srgbClr>
              </a:innerShdw>
            </a:effectLst>
            <a:sp3d>
              <a:bevelT w="165100" prst="coolSlant"/>
            </a:sp3d>
          </p:spPr>
        </p:pic>
      </p:grpSp>
      <p:grpSp>
        <p:nvGrpSpPr>
          <p:cNvPr id="3" name="Group 2"/>
          <p:cNvGrpSpPr>
            <a:grpSpLocks noChangeAspect="1"/>
          </p:cNvGrpSpPr>
          <p:nvPr/>
        </p:nvGrpSpPr>
        <p:grpSpPr>
          <a:xfrm flipH="1">
            <a:off x="7529088" y="2353733"/>
            <a:ext cx="4161180" cy="4051941"/>
            <a:chOff x="643467" y="2421466"/>
            <a:chExt cx="3896782" cy="3794484"/>
          </a:xfrm>
        </p:grpSpPr>
        <p:pic>
          <p:nvPicPr>
            <p:cNvPr id="18" name="그림 2"/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43467" y="2421466"/>
              <a:ext cx="321733" cy="99906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" name="그림 2">
              <a:hlinkClick r:id="rId9" action="ppaction://hlinksldjump"/>
            </p:cNvPr>
            <p:cNvPicPr>
              <a:picLocks noChangeAspect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14401" y="2421467"/>
              <a:ext cx="3625848" cy="379448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7" name="그림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856101"/>
            <a:ext cx="2604404" cy="1493649"/>
          </a:xfrm>
          <a:prstGeom prst="rect">
            <a:avLst/>
          </a:prstGeom>
          <a:ln>
            <a:noFill/>
          </a:ln>
          <a:effectLst>
            <a:outerShdw dist="50800" dir="5400000" algn="ctr" rotWithShape="0">
              <a:schemeClr val="bg1">
                <a:alpha val="64000"/>
              </a:schemeClr>
            </a:outerShdw>
          </a:effectLst>
          <a:scene3d>
            <a:camera prst="orthographicFront"/>
            <a:lightRig rig="chilly" dir="t">
              <a:rot lat="0" lon="0" rev="18480000"/>
            </a:lightRig>
          </a:scene3d>
          <a:sp3d prstMaterial="clear"/>
        </p:spPr>
      </p:pic>
    </p:spTree>
    <p:extLst>
      <p:ext uri="{BB962C8B-B14F-4D97-AF65-F5344CB8AC3E}">
        <p14:creationId xmlns:p14="http://schemas.microsoft.com/office/powerpoint/2010/main" val="154183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직사각형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276254">
                  <a:alpha val="55000"/>
                </a:srgbClr>
              </a:gs>
              <a:gs pos="100000">
                <a:srgbClr val="A0C686">
                  <a:alpha val="55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34" name="타원 33"/>
          <p:cNvSpPr/>
          <p:nvPr/>
        </p:nvSpPr>
        <p:spPr>
          <a:xfrm>
            <a:off x="9480411" y="6357455"/>
            <a:ext cx="1974273" cy="348170"/>
          </a:xfrm>
          <a:prstGeom prst="ellipse">
            <a:avLst/>
          </a:prstGeom>
          <a:solidFill>
            <a:srgbClr val="8898A4">
              <a:alpha val="48000"/>
            </a:srgb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5" name="액자 34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5536"/>
            </a:avLst>
          </a:prstGeom>
          <a:gradFill>
            <a:gsLst>
              <a:gs pos="7000">
                <a:srgbClr val="0A704E"/>
              </a:gs>
              <a:gs pos="100000">
                <a:srgbClr val="85A567"/>
              </a:gs>
            </a:gsLst>
            <a:lin ang="3600000" scaled="0"/>
          </a:gradFill>
          <a:ln>
            <a:solidFill>
              <a:schemeClr val="accent1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pic>
        <p:nvPicPr>
          <p:cNvPr id="36" name="그림 3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471" r="9398"/>
          <a:stretch/>
        </p:blipFill>
        <p:spPr>
          <a:xfrm>
            <a:off x="347166" y="302445"/>
            <a:ext cx="2847133" cy="6488889"/>
          </a:xfrm>
          <a:prstGeom prst="rect">
            <a:avLst/>
          </a:prstGeom>
        </p:spPr>
      </p:pic>
      <p:pic>
        <p:nvPicPr>
          <p:cNvPr id="37" name="그림 2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27434" y="4394483"/>
            <a:ext cx="3070943" cy="1929405"/>
          </a:xfrm>
          <a:prstGeom prst="rect">
            <a:avLst/>
          </a:prstGeom>
          <a:effectLst>
            <a:glow rad="342900">
              <a:schemeClr val="bg1">
                <a:alpha val="91000"/>
              </a:schemeClr>
            </a:glow>
          </a:effectLst>
        </p:spPr>
      </p:pic>
      <p:grpSp>
        <p:nvGrpSpPr>
          <p:cNvPr id="2" name="그룹 1"/>
          <p:cNvGrpSpPr/>
          <p:nvPr/>
        </p:nvGrpSpPr>
        <p:grpSpPr>
          <a:xfrm>
            <a:off x="4853759" y="1896723"/>
            <a:ext cx="2725174" cy="2740112"/>
            <a:chOff x="6755237" y="1730072"/>
            <a:chExt cx="2725174" cy="2740112"/>
          </a:xfrm>
        </p:grpSpPr>
        <p:sp>
          <p:nvSpPr>
            <p:cNvPr id="39" name="TextBox 38"/>
            <p:cNvSpPr txBox="1"/>
            <p:nvPr/>
          </p:nvSpPr>
          <p:spPr>
            <a:xfrm>
              <a:off x="6755237" y="1730072"/>
              <a:ext cx="2725174" cy="2708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7000" b="1" dirty="0">
                  <a:ln>
                    <a:solidFill>
                      <a:schemeClr val="bg1"/>
                    </a:solidFill>
                  </a:ln>
                  <a:noFill/>
                  <a:effectLst>
                    <a:glow rad="304800">
                      <a:schemeClr val="bg1"/>
                    </a:glo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5</a:t>
              </a:r>
              <a:endParaRPr lang="ko-KR" altLang="en-US" sz="17000" b="1" dirty="0">
                <a:ln>
                  <a:solidFill>
                    <a:schemeClr val="bg1"/>
                  </a:solidFill>
                </a:ln>
                <a:noFill/>
                <a:effectLst>
                  <a:glow rad="304800">
                    <a:schemeClr val="bg1"/>
                  </a:glow>
                </a:effectLst>
                <a:latin typeface="한컴 바겐세일 B" panose="02020603020101020101" pitchFamily="18" charset="-127"/>
                <a:ea typeface="한컴 바겐세일 B" panose="02020603020101020101" pitchFamily="18" charset="-127"/>
                <a:cs typeface="Britannic Bold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6911362" y="1761750"/>
              <a:ext cx="2412924" cy="270843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r>
                <a:rPr lang="en-US" altLang="ko-KR" sz="17000" b="1" dirty="0">
                  <a:ln>
                    <a:solidFill>
                      <a:srgbClr val="50B88D"/>
                    </a:solidFill>
                  </a:ln>
                  <a:gradFill>
                    <a:gsLst>
                      <a:gs pos="0">
                        <a:srgbClr val="00EA54"/>
                      </a:gs>
                      <a:gs pos="88000">
                        <a:srgbClr val="00C3AB"/>
                      </a:gs>
                    </a:gsLst>
                    <a:lin ang="5400000" scaled="1"/>
                  </a:gradFill>
                  <a:effectLst>
                    <a:outerShdw dist="63500" dir="3600000" algn="tl">
                      <a:srgbClr val="094F3E"/>
                    </a:outerShd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5</a:t>
              </a:r>
              <a:endParaRPr lang="ko-KR" altLang="en-US" sz="17000" b="1" dirty="0">
                <a:ln>
                  <a:solidFill>
                    <a:srgbClr val="50B88D"/>
                  </a:solidFill>
                </a:ln>
                <a:gradFill>
                  <a:gsLst>
                    <a:gs pos="0">
                      <a:srgbClr val="00EA54"/>
                    </a:gs>
                    <a:gs pos="88000">
                      <a:srgbClr val="00C3AB"/>
                    </a:gs>
                  </a:gsLst>
                  <a:lin ang="5400000" scaled="1"/>
                </a:gradFill>
                <a:effectLst>
                  <a:outerShdw dist="63500" dir="3600000" algn="tl">
                    <a:srgbClr val="094F3E"/>
                  </a:outerShdw>
                </a:effectLst>
                <a:latin typeface="한컴 바겐세일 B" panose="02020603020101020101" pitchFamily="18" charset="-127"/>
                <a:ea typeface="한컴 바겐세일 B" panose="02020603020101020101" pitchFamily="18" charset="-127"/>
                <a:cs typeface="Britannic Bold"/>
              </a:endParaRPr>
            </a:p>
          </p:txBody>
        </p:sp>
      </p:grpSp>
      <p:grpSp>
        <p:nvGrpSpPr>
          <p:cNvPr id="3" name="그룹 2"/>
          <p:cNvGrpSpPr/>
          <p:nvPr/>
        </p:nvGrpSpPr>
        <p:grpSpPr>
          <a:xfrm>
            <a:off x="2661543" y="1201134"/>
            <a:ext cx="7109607" cy="1274968"/>
            <a:chOff x="3180779" y="2539180"/>
            <a:chExt cx="4413020" cy="1274967"/>
          </a:xfrm>
        </p:grpSpPr>
        <p:sp>
          <p:nvSpPr>
            <p:cNvPr id="41" name="TextBox 40"/>
            <p:cNvSpPr txBox="1"/>
            <p:nvPr/>
          </p:nvSpPr>
          <p:spPr>
            <a:xfrm>
              <a:off x="3250652" y="2567653"/>
              <a:ext cx="4293528" cy="12464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7500" b="1" dirty="0">
                  <a:ln>
                    <a:solidFill>
                      <a:schemeClr val="bg1"/>
                    </a:solidFill>
                  </a:ln>
                  <a:noFill/>
                  <a:effectLst>
                    <a:glow rad="304800">
                      <a:schemeClr val="bg1"/>
                    </a:glow>
                  </a:effectLst>
                  <a:latin typeface="Zootopia JPosters.com.ar" panose="02000500000000000000" pitchFamily="2" charset="0"/>
                  <a:ea typeface="한컴 바겐세일 B" panose="02020603020101020101" pitchFamily="18" charset="-127"/>
                </a:rPr>
                <a:t>Winner steal</a:t>
              </a:r>
              <a:endParaRPr lang="ko-KR" altLang="en-US" sz="7500" b="1" dirty="0">
                <a:ln>
                  <a:solidFill>
                    <a:schemeClr val="bg1"/>
                  </a:solidFill>
                </a:ln>
                <a:noFill/>
                <a:effectLst>
                  <a:glow rad="304800">
                    <a:schemeClr val="bg1"/>
                  </a:glow>
                </a:effectLst>
                <a:latin typeface="Zootopia JPosters.com.ar" panose="02000500000000000000" pitchFamily="2" charset="0"/>
                <a:ea typeface="한컴 바겐세일 B" panose="02020603020101020101" pitchFamily="18" charset="-127"/>
                <a:cs typeface="Britannic Bold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180779" y="2539180"/>
              <a:ext cx="4413020" cy="124649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r>
                <a:rPr lang="en-US" altLang="ko-KR" sz="7500" b="1" dirty="0">
                  <a:ln>
                    <a:solidFill>
                      <a:srgbClr val="50B88D"/>
                    </a:solidFill>
                  </a:ln>
                  <a:gradFill>
                    <a:gsLst>
                      <a:gs pos="0">
                        <a:srgbClr val="00EA54"/>
                      </a:gs>
                      <a:gs pos="88000">
                        <a:srgbClr val="00C3AB"/>
                      </a:gs>
                    </a:gsLst>
                    <a:lin ang="5400000" scaled="1"/>
                  </a:gradFill>
                  <a:effectLst>
                    <a:outerShdw dist="63500" dir="3600000" algn="tl">
                      <a:srgbClr val="094F3E"/>
                    </a:outerShdw>
                  </a:effectLst>
                  <a:latin typeface="Zootopia JPosters.com.ar" panose="02000500000000000000" pitchFamily="2" charset="0"/>
                  <a:ea typeface="한컴 바겐세일 B" panose="02020603020101020101" pitchFamily="18" charset="-127"/>
                </a:rPr>
                <a:t>Winner steal</a:t>
              </a:r>
              <a:endParaRPr lang="ko-KR" altLang="en-US" sz="7500" b="1" dirty="0">
                <a:ln>
                  <a:solidFill>
                    <a:srgbClr val="50B88D"/>
                  </a:solidFill>
                </a:ln>
                <a:gradFill>
                  <a:gsLst>
                    <a:gs pos="0">
                      <a:srgbClr val="00EA54"/>
                    </a:gs>
                    <a:gs pos="88000">
                      <a:srgbClr val="00C3AB"/>
                    </a:gs>
                  </a:gsLst>
                  <a:lin ang="5400000" scaled="1"/>
                </a:gradFill>
                <a:effectLst>
                  <a:outerShdw dist="63500" dir="3600000" algn="tl">
                    <a:srgbClr val="094F3E"/>
                  </a:outerShdw>
                </a:effectLst>
                <a:latin typeface="한컴 바겐세일 B" panose="02020603020101020101" pitchFamily="18" charset="-127"/>
                <a:ea typeface="한컴 바겐세일 B" panose="02020603020101020101" pitchFamily="18" charset="-127"/>
                <a:cs typeface="Britannic Bold"/>
              </a:endParaRPr>
            </a:p>
          </p:txBody>
        </p:sp>
      </p:grpSp>
      <p:pic>
        <p:nvPicPr>
          <p:cNvPr id="43" name="그림 42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166" t="-410" r="4665"/>
          <a:stretch/>
        </p:blipFill>
        <p:spPr>
          <a:xfrm>
            <a:off x="9238394" y="1186031"/>
            <a:ext cx="2953606" cy="56910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3" name="그룹 12"/>
          <p:cNvGrpSpPr/>
          <p:nvPr/>
        </p:nvGrpSpPr>
        <p:grpSpPr>
          <a:xfrm>
            <a:off x="1344667" y="360035"/>
            <a:ext cx="9743359" cy="1072054"/>
            <a:chOff x="2806331" y="982533"/>
            <a:chExt cx="4413020" cy="3893536"/>
          </a:xfrm>
        </p:grpSpPr>
        <p:sp>
          <p:nvSpPr>
            <p:cNvPr id="16" name="TextBox 15"/>
            <p:cNvSpPr txBox="1"/>
            <p:nvPr/>
          </p:nvSpPr>
          <p:spPr>
            <a:xfrm>
              <a:off x="2866077" y="1049539"/>
              <a:ext cx="4293528" cy="38265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5500" b="1" dirty="0">
                  <a:ln>
                    <a:solidFill>
                      <a:schemeClr val="bg1"/>
                    </a:solidFill>
                  </a:ln>
                  <a:noFill/>
                  <a:effectLst>
                    <a:glow rad="304800">
                      <a:schemeClr val="bg1"/>
                    </a:glow>
                  </a:effectLst>
                  <a:latin typeface="Zootopia JPosters.com.ar" panose="02000500000000000000" pitchFamily="2" charset="0"/>
                  <a:ea typeface="한컴 바겐세일 B" panose="02020603020101020101" pitchFamily="18" charset="-127"/>
                </a:rPr>
                <a:t>Rock paper scissors</a:t>
              </a:r>
              <a:r>
                <a:rPr lang="en-US" altLang="ko-KR" sz="5500" b="1" dirty="0">
                  <a:ln>
                    <a:solidFill>
                      <a:schemeClr val="bg1"/>
                    </a:solidFill>
                  </a:ln>
                  <a:noFill/>
                  <a:effectLst>
                    <a:glow rad="304800">
                      <a:schemeClr val="bg1"/>
                    </a:glow>
                  </a:effectLst>
                  <a:latin typeface="Arial Black" panose="020B0A04020102020204" pitchFamily="34" charset="0"/>
                  <a:ea typeface="한컴 바겐세일 B" panose="02020603020101020101" pitchFamily="18" charset="-127"/>
                </a:rPr>
                <a:t>...</a:t>
              </a:r>
              <a:endParaRPr lang="ko-KR" altLang="en-US" sz="5500" b="1" dirty="0">
                <a:ln>
                  <a:solidFill>
                    <a:schemeClr val="bg1"/>
                  </a:solidFill>
                </a:ln>
                <a:noFill/>
                <a:effectLst>
                  <a:glow rad="304800">
                    <a:schemeClr val="bg1"/>
                  </a:glow>
                </a:effectLst>
                <a:latin typeface="Arial Black" panose="020B0A04020102020204" pitchFamily="34" charset="0"/>
                <a:ea typeface="한컴 바겐세일 B" panose="02020603020101020101" pitchFamily="18" charset="-127"/>
                <a:cs typeface="Britannic Bold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806331" y="982533"/>
              <a:ext cx="4413020" cy="201222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r>
                <a:rPr lang="en-US" altLang="ko-KR" sz="5500" b="1" dirty="0">
                  <a:ln>
                    <a:solidFill>
                      <a:srgbClr val="50B88D"/>
                    </a:solidFill>
                  </a:ln>
                  <a:gradFill>
                    <a:gsLst>
                      <a:gs pos="0">
                        <a:srgbClr val="00EA54"/>
                      </a:gs>
                      <a:gs pos="88000">
                        <a:srgbClr val="00C3AB"/>
                      </a:gs>
                    </a:gsLst>
                    <a:lin ang="5400000" scaled="1"/>
                  </a:gradFill>
                  <a:effectLst>
                    <a:outerShdw dist="63500" dir="3600000" algn="tl">
                      <a:srgbClr val="094F3E"/>
                    </a:outerShdw>
                  </a:effectLst>
                  <a:latin typeface="Zootopia JPosters.com.ar" panose="02000500000000000000" pitchFamily="2" charset="0"/>
                  <a:ea typeface="한컴 바겐세일 B" panose="02020603020101020101" pitchFamily="18" charset="-127"/>
                </a:rPr>
                <a:t>Rock paper scissors</a:t>
              </a:r>
              <a:r>
                <a:rPr lang="en-US" altLang="ko-KR" sz="5500" b="1" dirty="0">
                  <a:ln>
                    <a:solidFill>
                      <a:srgbClr val="50B88D"/>
                    </a:solidFill>
                  </a:ln>
                  <a:gradFill>
                    <a:gsLst>
                      <a:gs pos="0">
                        <a:srgbClr val="00EA54"/>
                      </a:gs>
                      <a:gs pos="88000">
                        <a:srgbClr val="00C3AB"/>
                      </a:gs>
                    </a:gsLst>
                    <a:lin ang="5400000" scaled="1"/>
                  </a:gradFill>
                  <a:effectLst>
                    <a:outerShdw dist="63500" dir="3600000" algn="tl">
                      <a:srgbClr val="094F3E"/>
                    </a:outerShdw>
                  </a:effectLst>
                  <a:latin typeface="Arial Black" panose="020B0A04020102020204" pitchFamily="34" charset="0"/>
                  <a:ea typeface="한컴 바겐세일 B" panose="02020603020101020101" pitchFamily="18" charset="-127"/>
                </a:rPr>
                <a:t>...</a:t>
              </a:r>
              <a:endParaRPr lang="ko-KR" altLang="en-US" sz="5500" b="1" dirty="0">
                <a:ln>
                  <a:solidFill>
                    <a:srgbClr val="50B88D"/>
                  </a:solidFill>
                </a:ln>
                <a:gradFill>
                  <a:gsLst>
                    <a:gs pos="0">
                      <a:srgbClr val="00EA54"/>
                    </a:gs>
                    <a:gs pos="88000">
                      <a:srgbClr val="00C3AB"/>
                    </a:gs>
                  </a:gsLst>
                  <a:lin ang="5400000" scaled="1"/>
                </a:gradFill>
                <a:effectLst>
                  <a:outerShdw dist="63500" dir="3600000" algn="tl">
                    <a:srgbClr val="094F3E"/>
                  </a:outerShdw>
                </a:effectLst>
                <a:latin typeface="Arial Black" panose="020B0A04020102020204" pitchFamily="34" charset="0"/>
                <a:ea typeface="한컴 바겐세일 B" panose="02020603020101020101" pitchFamily="18" charset="-127"/>
                <a:cs typeface="Britannic Bold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89604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7791" t="1" r="1405" b="3099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모서리가 둥근 직사각형 3"/>
          <p:cNvSpPr/>
          <p:nvPr/>
        </p:nvSpPr>
        <p:spPr>
          <a:xfrm>
            <a:off x="354000" y="133350"/>
            <a:ext cx="11484000" cy="1600200"/>
          </a:xfrm>
          <a:prstGeom prst="roundRect">
            <a:avLst/>
          </a:prstGeom>
          <a:solidFill>
            <a:srgbClr val="09392F">
              <a:alpha val="80000"/>
            </a:srgbClr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5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Zootopia JPosters.com.ar" panose="02000500000000000000" pitchFamily="2" charset="0"/>
              </a:rPr>
              <a:t>How long should you wait</a:t>
            </a:r>
          </a:p>
          <a:p>
            <a:pPr algn="ctr"/>
            <a:r>
              <a:rPr lang="en-US" altLang="ko-KR" sz="45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Zootopia JPosters.com.ar" panose="02000500000000000000" pitchFamily="2" charset="0"/>
              </a:rPr>
              <a:t>to put your batteries in</a:t>
            </a:r>
            <a:endParaRPr lang="ko-KR" altLang="en-US" sz="45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Rockwell Extra Bold" panose="02060903040505020403" pitchFamily="18" charset="0"/>
            </a:endParaRPr>
          </a:p>
        </p:txBody>
      </p:sp>
      <p:sp>
        <p:nvSpPr>
          <p:cNvPr id="6" name="모서리가 둥근 직사각형 4"/>
          <p:cNvSpPr/>
          <p:nvPr/>
        </p:nvSpPr>
        <p:spPr>
          <a:xfrm>
            <a:off x="354000" y="5124450"/>
            <a:ext cx="11484000" cy="1600200"/>
          </a:xfrm>
          <a:prstGeom prst="roundRect">
            <a:avLst/>
          </a:prstGeom>
          <a:solidFill>
            <a:schemeClr val="bg1">
              <a:alpha val="80000"/>
            </a:schemeClr>
          </a:solidFill>
          <a:ln w="38100">
            <a:solidFill>
              <a:srgbClr val="09392F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500" dirty="0">
                <a:solidFill>
                  <a:srgbClr val="09392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Zootopia JPosters.com.ar" panose="02000500000000000000" pitchFamily="2" charset="0"/>
              </a:rPr>
              <a:t>Two minutes</a:t>
            </a:r>
            <a:endParaRPr lang="ko-KR" altLang="en-US" sz="4500" dirty="0">
              <a:solidFill>
                <a:srgbClr val="09392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Rockwell Extra Bold" panose="02060903040505020403" pitchFamily="18" charset="0"/>
            </a:endParaRPr>
          </a:p>
        </p:txBody>
      </p:sp>
      <p:pic>
        <p:nvPicPr>
          <p:cNvPr id="2050" name="Picture 2" descr="Image result for hearing aid and battery">
            <a:extLst>
              <a:ext uri="{FF2B5EF4-FFF2-40B4-BE49-F238E27FC236}">
                <a16:creationId xmlns:a16="http://schemas.microsoft.com/office/drawing/2014/main" id="{E468737F-A8B1-4EB6-92BE-BACA21A1BA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0252" y="1867174"/>
            <a:ext cx="4711495" cy="3123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709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2962" b="4595"/>
          <a:stretch/>
        </p:blipFill>
        <p:spPr>
          <a:xfrm>
            <a:off x="-5952" y="0"/>
            <a:ext cx="12197952" cy="6858000"/>
          </a:xfrm>
          <a:prstGeom prst="rect">
            <a:avLst/>
          </a:prstGeom>
        </p:spPr>
      </p:pic>
      <p:sp>
        <p:nvSpPr>
          <p:cNvPr id="10" name="Notched Right Arrow 9">
            <a:hlinkClick r:id="rId4" action="ppaction://hlinksldjump"/>
          </p:cNvPr>
          <p:cNvSpPr/>
          <p:nvPr/>
        </p:nvSpPr>
        <p:spPr>
          <a:xfrm rot="20123611">
            <a:off x="8613068" y="4248673"/>
            <a:ext cx="2590260" cy="1527193"/>
          </a:xfrm>
          <a:prstGeom prst="notchedRightArrow">
            <a:avLst/>
          </a:prstGeom>
          <a:gradFill flip="none" rotWithShape="1">
            <a:gsLst>
              <a:gs pos="0">
                <a:srgbClr val="025642"/>
              </a:gs>
              <a:gs pos="100000">
                <a:srgbClr val="A1F9C9"/>
              </a:gs>
            </a:gsLst>
            <a:lin ang="0" scaled="1"/>
            <a:tileRect/>
          </a:gradFill>
          <a:ln w="28575" cmpd="sng">
            <a:solidFill>
              <a:srgbClr val="02251E"/>
            </a:solidFill>
          </a:ln>
          <a:effectLst>
            <a:outerShdw dist="76200" dir="5400000" algn="tl" rotWithShape="0">
              <a:srgbClr val="02251E"/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/>
            </a:sp3d>
          </a:bodyPr>
          <a:lstStyle/>
          <a:p>
            <a:r>
              <a:rPr lang="en-US" sz="3900" dirty="0">
                <a:solidFill>
                  <a:srgbClr val="00332A"/>
                </a:solidFill>
                <a:latin typeface="Zootopia JPosters.com.ar"/>
                <a:cs typeface="Zootopia JPosters.com.ar"/>
              </a:rPr>
              <a:t>Right</a:t>
            </a:r>
          </a:p>
        </p:txBody>
      </p:sp>
      <p:sp>
        <p:nvSpPr>
          <p:cNvPr id="11" name="Notched Right Arrow 10">
            <a:hlinkClick r:id="rId4" action="ppaction://hlinksldjump"/>
          </p:cNvPr>
          <p:cNvSpPr/>
          <p:nvPr/>
        </p:nvSpPr>
        <p:spPr>
          <a:xfrm rot="1455063" flipH="1">
            <a:off x="707574" y="4261650"/>
            <a:ext cx="2618471" cy="1527193"/>
          </a:xfrm>
          <a:prstGeom prst="notchedRightArrow">
            <a:avLst/>
          </a:prstGeom>
          <a:gradFill flip="none" rotWithShape="1">
            <a:gsLst>
              <a:gs pos="0">
                <a:srgbClr val="025642"/>
              </a:gs>
              <a:gs pos="100000">
                <a:srgbClr val="A1F9C9"/>
              </a:gs>
            </a:gsLst>
            <a:lin ang="0" scaled="1"/>
            <a:tileRect/>
          </a:gradFill>
          <a:ln w="28575" cmpd="sng">
            <a:solidFill>
              <a:srgbClr val="02251E"/>
            </a:solidFill>
          </a:ln>
          <a:effectLst>
            <a:outerShdw dist="76200" dir="5400000" algn="tl" rotWithShape="0">
              <a:srgbClr val="02251E"/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/>
            </a:sp3d>
          </a:bodyPr>
          <a:lstStyle/>
          <a:p>
            <a:pPr algn="ctr"/>
            <a:r>
              <a:rPr lang="en-US" sz="4300" dirty="0">
                <a:solidFill>
                  <a:srgbClr val="00332A"/>
                </a:solidFill>
                <a:latin typeface="Zootopia JPosters.com.ar"/>
                <a:cs typeface="Zootopia JPosters.com.ar"/>
              </a:rPr>
              <a:t>  L </a:t>
            </a:r>
            <a:r>
              <a:rPr lang="en-US" sz="4300" dirty="0" err="1">
                <a:solidFill>
                  <a:srgbClr val="00332A"/>
                </a:solidFill>
                <a:latin typeface="Zootopia JPosters.com.ar"/>
                <a:cs typeface="Zootopia JPosters.com.ar"/>
              </a:rPr>
              <a:t>eft</a:t>
            </a:r>
            <a:endParaRPr lang="en-US" sz="4300" dirty="0">
              <a:solidFill>
                <a:srgbClr val="00332A"/>
              </a:solidFill>
              <a:latin typeface="Zootopia JPosters.com.ar"/>
              <a:cs typeface="Zootopia JPosters.com.ar"/>
            </a:endParaRPr>
          </a:p>
        </p:txBody>
      </p:sp>
      <p:grpSp>
        <p:nvGrpSpPr>
          <p:cNvPr id="12" name="그룹 2"/>
          <p:cNvGrpSpPr/>
          <p:nvPr/>
        </p:nvGrpSpPr>
        <p:grpSpPr>
          <a:xfrm>
            <a:off x="526075" y="199534"/>
            <a:ext cx="11083636" cy="1576498"/>
            <a:chOff x="2797177" y="-202229"/>
            <a:chExt cx="4413020" cy="2481411"/>
          </a:xfrm>
        </p:grpSpPr>
        <p:sp>
          <p:nvSpPr>
            <p:cNvPr id="13" name="TextBox 12"/>
            <p:cNvSpPr txBox="1"/>
            <p:nvPr/>
          </p:nvSpPr>
          <p:spPr>
            <a:xfrm>
              <a:off x="2867037" y="-167246"/>
              <a:ext cx="4293528" cy="24464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9500" b="1" dirty="0">
                  <a:ln>
                    <a:solidFill>
                      <a:schemeClr val="bg1"/>
                    </a:solidFill>
                  </a:ln>
                  <a:noFill/>
                  <a:effectLst>
                    <a:glow rad="279400">
                      <a:schemeClr val="bg1">
                        <a:alpha val="85000"/>
                      </a:schemeClr>
                    </a:glow>
                  </a:effectLst>
                  <a:latin typeface="Zootopia JPosters.com.ar" panose="02000500000000000000" pitchFamily="2" charset="0"/>
                  <a:ea typeface="한컴 바겐세일 B" panose="02020603020101020101" pitchFamily="18" charset="-127"/>
                </a:rPr>
                <a:t>Choose</a:t>
              </a:r>
              <a:r>
                <a:rPr lang="en-US" altLang="ko-KR" sz="9500" b="1" dirty="0">
                  <a:ln>
                    <a:solidFill>
                      <a:schemeClr val="bg1"/>
                    </a:solidFill>
                  </a:ln>
                  <a:noFill/>
                  <a:effectLst>
                    <a:glow rad="279400">
                      <a:schemeClr val="bg1">
                        <a:alpha val="85000"/>
                      </a:schemeClr>
                    </a:glow>
                  </a:effectLst>
                  <a:latin typeface="Arial Black"/>
                  <a:ea typeface="한컴 바겐세일 B" panose="02020603020101020101" pitchFamily="18" charset="-127"/>
                  <a:cs typeface="Arial Black"/>
                </a:rPr>
                <a:t>!</a:t>
              </a:r>
              <a:endParaRPr lang="ko-KR" altLang="en-US" sz="9500" b="1" dirty="0">
                <a:ln>
                  <a:solidFill>
                    <a:schemeClr val="bg1"/>
                  </a:solidFill>
                </a:ln>
                <a:noFill/>
                <a:effectLst>
                  <a:glow rad="279400">
                    <a:schemeClr val="bg1">
                      <a:alpha val="85000"/>
                    </a:schemeClr>
                  </a:glow>
                </a:effectLst>
                <a:latin typeface="Arial Black"/>
                <a:ea typeface="한컴 바겐세일 B" panose="02020603020101020101" pitchFamily="18" charset="-127"/>
                <a:cs typeface="Arial Black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797177" y="-202229"/>
              <a:ext cx="4413020" cy="2446429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r>
                <a:rPr lang="en-US" altLang="ko-KR" sz="9500" b="1" dirty="0">
                  <a:ln>
                    <a:solidFill>
                      <a:srgbClr val="50B88D"/>
                    </a:solidFill>
                  </a:ln>
                  <a:gradFill>
                    <a:gsLst>
                      <a:gs pos="0">
                        <a:srgbClr val="00EA54"/>
                      </a:gs>
                      <a:gs pos="88000">
                        <a:srgbClr val="00C3AB"/>
                      </a:gs>
                    </a:gsLst>
                    <a:lin ang="5400000" scaled="1"/>
                  </a:gradFill>
                  <a:effectLst>
                    <a:outerShdw dist="63500" dir="3600000" algn="tl">
                      <a:srgbClr val="094F3E"/>
                    </a:outerShdw>
                  </a:effectLst>
                  <a:latin typeface="Zootopia JPosters.com.ar" panose="02000500000000000000" pitchFamily="2" charset="0"/>
                  <a:ea typeface="한컴 바겐세일 B" panose="02020603020101020101" pitchFamily="18" charset="-127"/>
                </a:rPr>
                <a:t>Choose</a:t>
              </a:r>
              <a:r>
                <a:rPr lang="en-US" altLang="ko-KR" sz="9500" b="1" dirty="0">
                  <a:ln>
                    <a:solidFill>
                      <a:srgbClr val="50B88D"/>
                    </a:solidFill>
                  </a:ln>
                  <a:gradFill>
                    <a:gsLst>
                      <a:gs pos="0">
                        <a:srgbClr val="00EA54"/>
                      </a:gs>
                      <a:gs pos="88000">
                        <a:srgbClr val="00C3AB"/>
                      </a:gs>
                    </a:gsLst>
                    <a:lin ang="5400000" scaled="1"/>
                  </a:gradFill>
                  <a:effectLst>
                    <a:outerShdw dist="63500" dir="3600000" algn="tl">
                      <a:srgbClr val="094F3E"/>
                    </a:outerShdw>
                  </a:effectLst>
                  <a:latin typeface="Arial Black"/>
                  <a:ea typeface="한컴 바겐세일 B" panose="02020603020101020101" pitchFamily="18" charset="-127"/>
                  <a:cs typeface="Arial Black"/>
                </a:rPr>
                <a:t>!</a:t>
              </a:r>
              <a:endParaRPr lang="ko-KR" altLang="en-US" sz="9500" b="1" dirty="0">
                <a:ln>
                  <a:solidFill>
                    <a:srgbClr val="50B88D"/>
                  </a:solidFill>
                </a:ln>
                <a:gradFill>
                  <a:gsLst>
                    <a:gs pos="0">
                      <a:srgbClr val="00EA54"/>
                    </a:gs>
                    <a:gs pos="88000">
                      <a:srgbClr val="00C3AB"/>
                    </a:gs>
                  </a:gsLst>
                  <a:lin ang="5400000" scaled="1"/>
                </a:gradFill>
                <a:effectLst>
                  <a:outerShdw dist="63500" dir="3600000" algn="tl">
                    <a:srgbClr val="094F3E"/>
                  </a:outerShdw>
                </a:effectLst>
                <a:latin typeface="Arial Black"/>
                <a:ea typeface="한컴 바겐세일 B" panose="02020603020101020101" pitchFamily="18" charset="-127"/>
                <a:cs typeface="Arial Black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82493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051410"/>
            </a:gs>
            <a:gs pos="0">
              <a:srgbClr val="000000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37500" y1="86591" x2="37500" y2="86591"/>
                        <a14:backgroundMark x1="37500" y1="98223" x2="37500" y2="98223"/>
                        <a14:backgroundMark x1="37500" y1="98384" x2="37500" y2="98384"/>
                        <a14:backgroundMark x1="86000" y1="53473" x2="86000" y2="53473"/>
                        <a14:backgroundMark x1="61500" y1="969" x2="61500" y2="969"/>
                        <a14:backgroundMark x1="18500" y1="98869" x2="24000" y2="98869"/>
                        <a14:backgroundMark x1="66000" y1="66882" x2="66000" y2="66882"/>
                        <a14:backgroundMark x1="89500" y1="43619" x2="89500" y2="43619"/>
                        <a14:backgroundMark x1="90000" y1="45396" x2="90000" y2="45396"/>
                        <a14:backgroundMark x1="88500" y1="48788" x2="88500" y2="48788"/>
                        <a14:backgroundMark x1="87500" y1="49919" x2="87500" y2="49919"/>
                        <a14:backgroundMark x1="73500" y1="80452" x2="73500" y2="804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07219"/>
            <a:ext cx="1976284" cy="6134981"/>
          </a:xfrm>
          <a:prstGeom prst="rect">
            <a:avLst/>
          </a:prstGeom>
        </p:spPr>
      </p:pic>
      <p:grpSp>
        <p:nvGrpSpPr>
          <p:cNvPr id="9" name="그룹 2"/>
          <p:cNvGrpSpPr/>
          <p:nvPr/>
        </p:nvGrpSpPr>
        <p:grpSpPr>
          <a:xfrm>
            <a:off x="4385734" y="1503400"/>
            <a:ext cx="7054644" cy="3817006"/>
            <a:chOff x="2797177" y="-202229"/>
            <a:chExt cx="4413020" cy="2047256"/>
          </a:xfrm>
        </p:grpSpPr>
        <p:sp>
          <p:nvSpPr>
            <p:cNvPr id="10" name="TextBox 9"/>
            <p:cNvSpPr txBox="1"/>
            <p:nvPr/>
          </p:nvSpPr>
          <p:spPr>
            <a:xfrm>
              <a:off x="2867036" y="-185412"/>
              <a:ext cx="4293528" cy="2030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0" b="1" dirty="0">
                  <a:ln>
                    <a:solidFill>
                      <a:schemeClr val="bg1"/>
                    </a:solidFill>
                  </a:ln>
                  <a:noFill/>
                  <a:effectLst>
                    <a:glow rad="279400">
                      <a:schemeClr val="bg1">
                        <a:alpha val="85000"/>
                      </a:schemeClr>
                    </a:glow>
                  </a:effectLst>
                  <a:latin typeface="Zootopia JPosters.com.ar" panose="02000500000000000000" pitchFamily="2" charset="0"/>
                  <a:ea typeface="한컴 바겐세일 B" panose="02020603020101020101" pitchFamily="18" charset="-127"/>
                </a:rPr>
                <a:t>It</a:t>
              </a:r>
              <a:r>
                <a:rPr lang="en-US" altLang="ko-KR" sz="12000" b="1" dirty="0">
                  <a:ln>
                    <a:solidFill>
                      <a:schemeClr val="bg1"/>
                    </a:solidFill>
                  </a:ln>
                  <a:noFill/>
                  <a:effectLst>
                    <a:glow rad="279400">
                      <a:schemeClr val="bg1">
                        <a:alpha val="85000"/>
                      </a:schemeClr>
                    </a:glow>
                  </a:effectLst>
                  <a:latin typeface="Arial Black"/>
                  <a:ea typeface="한컴 바겐세일 B" panose="02020603020101020101" pitchFamily="18" charset="-127"/>
                  <a:cs typeface="Arial Black"/>
                </a:rPr>
                <a:t>’</a:t>
              </a:r>
              <a:r>
                <a:rPr lang="en-US" altLang="ko-KR" sz="12000" b="1" dirty="0">
                  <a:ln>
                    <a:solidFill>
                      <a:schemeClr val="bg1"/>
                    </a:solidFill>
                  </a:ln>
                  <a:noFill/>
                  <a:effectLst>
                    <a:glow rad="279400">
                      <a:schemeClr val="bg1">
                        <a:alpha val="85000"/>
                      </a:schemeClr>
                    </a:glow>
                  </a:effectLst>
                  <a:latin typeface="Zootopia JPosters.com.ar" panose="02000500000000000000" pitchFamily="2" charset="0"/>
                  <a:ea typeface="한컴 바겐세일 B" panose="02020603020101020101" pitchFamily="18" charset="-127"/>
                </a:rPr>
                <a:t>s </a:t>
              </a:r>
              <a:br>
                <a:rPr lang="en-US" altLang="ko-KR" sz="12000" b="1" dirty="0">
                  <a:ln>
                    <a:solidFill>
                      <a:schemeClr val="bg1"/>
                    </a:solidFill>
                  </a:ln>
                  <a:noFill/>
                  <a:effectLst>
                    <a:glow rad="279400">
                      <a:schemeClr val="bg1">
                        <a:alpha val="85000"/>
                      </a:schemeClr>
                    </a:glow>
                  </a:effectLst>
                  <a:latin typeface="Zootopia JPosters.com.ar" panose="02000500000000000000" pitchFamily="2" charset="0"/>
                  <a:ea typeface="한컴 바겐세일 B" panose="02020603020101020101" pitchFamily="18" charset="-127"/>
                </a:rPr>
              </a:br>
              <a:r>
                <a:rPr lang="en-US" altLang="ko-KR" sz="12000" b="1" dirty="0" err="1">
                  <a:ln>
                    <a:solidFill>
                      <a:schemeClr val="bg1"/>
                    </a:solidFill>
                  </a:ln>
                  <a:noFill/>
                  <a:effectLst>
                    <a:glow rad="279400">
                      <a:schemeClr val="bg1">
                        <a:alpha val="85000"/>
                      </a:schemeClr>
                    </a:glow>
                  </a:effectLst>
                  <a:latin typeface="Zootopia JPosters.com.ar" panose="02000500000000000000" pitchFamily="2" charset="0"/>
                  <a:ea typeface="한컴 바겐세일 B" panose="02020603020101020101" pitchFamily="18" charset="-127"/>
                </a:rPr>
                <a:t>Finnick</a:t>
              </a:r>
              <a:r>
                <a:rPr lang="en-US" altLang="ko-KR" sz="12000" b="1" dirty="0">
                  <a:ln>
                    <a:solidFill>
                      <a:schemeClr val="bg1"/>
                    </a:solidFill>
                  </a:ln>
                  <a:noFill/>
                  <a:effectLst>
                    <a:glow rad="279400">
                      <a:schemeClr val="bg1">
                        <a:alpha val="85000"/>
                      </a:schemeClr>
                    </a:glow>
                  </a:effectLst>
                  <a:latin typeface="Arial Black"/>
                  <a:ea typeface="한컴 바겐세일 B" panose="02020603020101020101" pitchFamily="18" charset="-127"/>
                  <a:cs typeface="Arial Black"/>
                </a:rPr>
                <a:t>!</a:t>
              </a:r>
              <a:endParaRPr lang="ko-KR" altLang="en-US" sz="12000" b="1" dirty="0">
                <a:ln>
                  <a:solidFill>
                    <a:schemeClr val="bg1"/>
                  </a:solidFill>
                </a:ln>
                <a:noFill/>
                <a:effectLst>
                  <a:glow rad="279400">
                    <a:schemeClr val="bg1">
                      <a:alpha val="85000"/>
                    </a:schemeClr>
                  </a:glow>
                </a:effectLst>
                <a:latin typeface="Arial Black"/>
                <a:ea typeface="한컴 바겐세일 B" panose="02020603020101020101" pitchFamily="18" charset="-127"/>
                <a:cs typeface="Arial Black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797177" y="-202229"/>
              <a:ext cx="4413020" cy="2030439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r>
                <a:rPr lang="en-US" altLang="ko-KR" sz="12000" b="1" dirty="0">
                  <a:ln>
                    <a:solidFill>
                      <a:srgbClr val="50B88D"/>
                    </a:solidFill>
                  </a:ln>
                  <a:gradFill>
                    <a:gsLst>
                      <a:gs pos="0">
                        <a:srgbClr val="00EA54"/>
                      </a:gs>
                      <a:gs pos="88000">
                        <a:srgbClr val="00C3AB"/>
                      </a:gs>
                    </a:gsLst>
                    <a:lin ang="5400000" scaled="1"/>
                  </a:gradFill>
                  <a:effectLst>
                    <a:outerShdw dist="63500" dir="3600000" algn="tl">
                      <a:srgbClr val="094F3E"/>
                    </a:outerShdw>
                  </a:effectLst>
                  <a:latin typeface="Zootopia JPosters.com.ar" panose="02000500000000000000" pitchFamily="2" charset="0"/>
                  <a:ea typeface="한컴 바겐세일 B" panose="02020603020101020101" pitchFamily="18" charset="-127"/>
                </a:rPr>
                <a:t>It</a:t>
              </a:r>
              <a:r>
                <a:rPr lang="en-US" altLang="ko-KR" sz="12000" b="1" dirty="0">
                  <a:ln>
                    <a:solidFill>
                      <a:srgbClr val="50B88D"/>
                    </a:solidFill>
                  </a:ln>
                  <a:gradFill>
                    <a:gsLst>
                      <a:gs pos="0">
                        <a:srgbClr val="00EA54"/>
                      </a:gs>
                      <a:gs pos="88000">
                        <a:srgbClr val="00C3AB"/>
                      </a:gs>
                    </a:gsLst>
                    <a:lin ang="5400000" scaled="1"/>
                  </a:gradFill>
                  <a:effectLst>
                    <a:outerShdw dist="63500" dir="3600000" algn="tl">
                      <a:srgbClr val="094F3E"/>
                    </a:outerShdw>
                  </a:effectLst>
                  <a:latin typeface="Arial Black"/>
                  <a:ea typeface="한컴 바겐세일 B" panose="02020603020101020101" pitchFamily="18" charset="-127"/>
                  <a:cs typeface="Arial Black"/>
                </a:rPr>
                <a:t>’</a:t>
              </a:r>
              <a:r>
                <a:rPr lang="en-US" altLang="ko-KR" sz="12000" b="1" dirty="0">
                  <a:ln>
                    <a:solidFill>
                      <a:srgbClr val="50B88D"/>
                    </a:solidFill>
                  </a:ln>
                  <a:gradFill>
                    <a:gsLst>
                      <a:gs pos="0">
                        <a:srgbClr val="00EA54"/>
                      </a:gs>
                      <a:gs pos="88000">
                        <a:srgbClr val="00C3AB"/>
                      </a:gs>
                    </a:gsLst>
                    <a:lin ang="5400000" scaled="1"/>
                  </a:gradFill>
                  <a:effectLst>
                    <a:outerShdw dist="63500" dir="3600000" algn="tl">
                      <a:srgbClr val="094F3E"/>
                    </a:outerShdw>
                  </a:effectLst>
                  <a:latin typeface="Zootopia JPosters.com.ar" panose="02000500000000000000" pitchFamily="2" charset="0"/>
                  <a:ea typeface="한컴 바겐세일 B" panose="02020603020101020101" pitchFamily="18" charset="-127"/>
                </a:rPr>
                <a:t>s</a:t>
              </a:r>
              <a:br>
                <a:rPr lang="en-US" altLang="ko-KR" sz="12000" b="1" dirty="0">
                  <a:ln>
                    <a:solidFill>
                      <a:srgbClr val="50B88D"/>
                    </a:solidFill>
                  </a:ln>
                  <a:gradFill>
                    <a:gsLst>
                      <a:gs pos="0">
                        <a:srgbClr val="00EA54"/>
                      </a:gs>
                      <a:gs pos="88000">
                        <a:srgbClr val="00C3AB"/>
                      </a:gs>
                    </a:gsLst>
                    <a:lin ang="5400000" scaled="1"/>
                  </a:gradFill>
                  <a:effectLst>
                    <a:outerShdw dist="63500" dir="3600000" algn="tl">
                      <a:srgbClr val="094F3E"/>
                    </a:outerShdw>
                  </a:effectLst>
                  <a:latin typeface="Zootopia JPosters.com.ar" panose="02000500000000000000" pitchFamily="2" charset="0"/>
                  <a:ea typeface="한컴 바겐세일 B" panose="02020603020101020101" pitchFamily="18" charset="-127"/>
                </a:rPr>
              </a:br>
              <a:r>
                <a:rPr lang="en-US" altLang="ko-KR" sz="12000" b="1" dirty="0" err="1">
                  <a:ln>
                    <a:solidFill>
                      <a:srgbClr val="50B88D"/>
                    </a:solidFill>
                  </a:ln>
                  <a:gradFill>
                    <a:gsLst>
                      <a:gs pos="0">
                        <a:srgbClr val="00EA54"/>
                      </a:gs>
                      <a:gs pos="88000">
                        <a:srgbClr val="00C3AB"/>
                      </a:gs>
                    </a:gsLst>
                    <a:lin ang="5400000" scaled="1"/>
                  </a:gradFill>
                  <a:effectLst>
                    <a:outerShdw dist="63500" dir="3600000" algn="tl">
                      <a:srgbClr val="094F3E"/>
                    </a:outerShdw>
                  </a:effectLst>
                  <a:latin typeface="Zootopia JPosters.com.ar" panose="02000500000000000000" pitchFamily="2" charset="0"/>
                  <a:ea typeface="한컴 바겐세일 B" panose="02020603020101020101" pitchFamily="18" charset="-127"/>
                </a:rPr>
                <a:t>Finnick</a:t>
              </a:r>
              <a:r>
                <a:rPr lang="en-US" altLang="ko-KR" sz="12000" b="1" dirty="0">
                  <a:ln>
                    <a:solidFill>
                      <a:srgbClr val="50B88D"/>
                    </a:solidFill>
                  </a:ln>
                  <a:gradFill>
                    <a:gsLst>
                      <a:gs pos="0">
                        <a:srgbClr val="00EA54"/>
                      </a:gs>
                      <a:gs pos="88000">
                        <a:srgbClr val="00C3AB"/>
                      </a:gs>
                    </a:gsLst>
                    <a:lin ang="5400000" scaled="1"/>
                  </a:gradFill>
                  <a:effectLst>
                    <a:outerShdw dist="63500" dir="3600000" algn="tl">
                      <a:srgbClr val="094F3E"/>
                    </a:outerShdw>
                  </a:effectLst>
                  <a:latin typeface="Arial Black"/>
                  <a:ea typeface="한컴 바겐세일 B" panose="02020603020101020101" pitchFamily="18" charset="-127"/>
                  <a:cs typeface="Arial Black"/>
                </a:rPr>
                <a:t>!</a:t>
              </a:r>
              <a:endParaRPr lang="ko-KR" altLang="en-US" sz="12000" b="1" dirty="0">
                <a:ln>
                  <a:solidFill>
                    <a:srgbClr val="50B88D"/>
                  </a:solidFill>
                </a:ln>
                <a:gradFill>
                  <a:gsLst>
                    <a:gs pos="0">
                      <a:srgbClr val="00EA54"/>
                    </a:gs>
                    <a:gs pos="88000">
                      <a:srgbClr val="00C3AB"/>
                    </a:gs>
                  </a:gsLst>
                  <a:lin ang="5400000" scaled="1"/>
                </a:gradFill>
                <a:effectLst>
                  <a:outerShdw dist="63500" dir="3600000" algn="tl">
                    <a:srgbClr val="094F3E"/>
                  </a:outerShdw>
                </a:effectLst>
                <a:latin typeface="Arial Black"/>
                <a:ea typeface="한컴 바겐세일 B" panose="02020603020101020101" pitchFamily="18" charset="-127"/>
                <a:cs typeface="Arial Black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72964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그림 27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Picture 2" descr="http://www.asphaltinstitute.org/wp-content/uploads/public/engineering/maintenance_rehab/distress_photos/Alligator_Cracking.jp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0" y="5459763"/>
            <a:ext cx="12192000" cy="1442481"/>
          </a:xfrm>
          <a:prstGeom prst="rect">
            <a:avLst/>
          </a:prstGeom>
          <a:noFill/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그림 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750" y="1532016"/>
            <a:ext cx="4462146" cy="4607021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grpSp>
        <p:nvGrpSpPr>
          <p:cNvPr id="18" name="그룹 11"/>
          <p:cNvGrpSpPr/>
          <p:nvPr/>
        </p:nvGrpSpPr>
        <p:grpSpPr>
          <a:xfrm>
            <a:off x="7798033" y="47469"/>
            <a:ext cx="4032000" cy="5155305"/>
            <a:chOff x="4017667" y="1283599"/>
            <a:chExt cx="4032000" cy="5155305"/>
          </a:xfrm>
        </p:grpSpPr>
        <p:pic>
          <p:nvPicPr>
            <p:cNvPr id="19" name="그림 30"/>
            <p:cNvPicPr>
              <a:picLocks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 flipV="1">
              <a:off x="3483261" y="1872499"/>
              <a:ext cx="5100811" cy="4032000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4121996" y="1283599"/>
              <a:ext cx="3816213" cy="11584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7000" dirty="0">
                  <a:latin typeface="etiquette" panose="02000603000000000000" pitchFamily="50" charset="0"/>
                </a:rPr>
                <a:t>WANTED</a:t>
              </a:r>
              <a:endParaRPr lang="ko-KR" altLang="en-US" sz="7000" dirty="0">
                <a:latin typeface="etiquette" panose="02000603000000000000" pitchFamily="50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163206" y="2275127"/>
              <a:ext cx="3780609" cy="5253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800" dirty="0">
                  <a:latin typeface="etiquette" panose="02000603000000000000" pitchFamily="50" charset="0"/>
                </a:rPr>
                <a:t>By the ZPD</a:t>
              </a:r>
              <a:endParaRPr lang="ko-KR" altLang="en-US" sz="2800" dirty="0">
                <a:latin typeface="etiquette" panose="02000603000000000000" pitchFamily="50" charset="0"/>
              </a:endParaRPr>
            </a:p>
          </p:txBody>
        </p:sp>
        <p:sp>
          <p:nvSpPr>
            <p:cNvPr id="22" name="직사각형 16"/>
            <p:cNvSpPr/>
            <p:nvPr/>
          </p:nvSpPr>
          <p:spPr>
            <a:xfrm>
              <a:off x="4574761" y="2909321"/>
              <a:ext cx="2943113" cy="2592940"/>
            </a:xfrm>
            <a:prstGeom prst="rect">
              <a:avLst/>
            </a:prstGeom>
            <a:blipFill dpi="0" rotWithShape="1"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53975" cmpd="dbl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167928" y="5519754"/>
              <a:ext cx="376769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4000" dirty="0" err="1">
                  <a:latin typeface="HY궁서B" panose="02030600000101010101" pitchFamily="18" charset="-127"/>
                  <a:ea typeface="HY궁서B" panose="02030600000101010101" pitchFamily="18" charset="-127"/>
                  <a:cs typeface="Courier"/>
                </a:rPr>
                <a:t>Finnick</a:t>
              </a:r>
              <a:endParaRPr lang="ko-KR" altLang="en-US" sz="4000" dirty="0">
                <a:latin typeface="HY궁서B" panose="02030600000101010101" pitchFamily="18" charset="-127"/>
                <a:ea typeface="HY궁서B" panose="02030600000101010101" pitchFamily="18" charset="-127"/>
                <a:cs typeface="Courier"/>
              </a:endParaRPr>
            </a:p>
          </p:txBody>
        </p:sp>
        <p:pic>
          <p:nvPicPr>
            <p:cNvPr id="24" name="그림 5"/>
            <p:cNvPicPr>
              <a:picLocks noChangeAspect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812356" y="2903232"/>
              <a:ext cx="2841005" cy="2604455"/>
            </a:xfrm>
            <a:prstGeom prst="rect">
              <a:avLst/>
            </a:prstGeom>
          </p:spPr>
        </p:pic>
        <p:sp>
          <p:nvSpPr>
            <p:cNvPr id="25" name="직사각형 18"/>
            <p:cNvSpPr/>
            <p:nvPr/>
          </p:nvSpPr>
          <p:spPr>
            <a:xfrm>
              <a:off x="4552350" y="2891533"/>
              <a:ext cx="2977841" cy="2631213"/>
            </a:xfrm>
            <a:prstGeom prst="rect">
              <a:avLst/>
            </a:prstGeom>
            <a:noFill/>
            <a:ln w="53975" cmpd="dbl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27" name="그룹 16"/>
          <p:cNvGrpSpPr/>
          <p:nvPr/>
        </p:nvGrpSpPr>
        <p:grpSpPr>
          <a:xfrm>
            <a:off x="2294562" y="640639"/>
            <a:ext cx="5824735" cy="3598740"/>
            <a:chOff x="4526521" y="-734492"/>
            <a:chExt cx="4393503" cy="7012927"/>
          </a:xfrm>
        </p:grpSpPr>
        <p:sp>
          <p:nvSpPr>
            <p:cNvPr id="28" name="TextBox 27"/>
            <p:cNvSpPr txBox="1"/>
            <p:nvPr/>
          </p:nvSpPr>
          <p:spPr>
            <a:xfrm>
              <a:off x="4531104" y="-648903"/>
              <a:ext cx="4388920" cy="69273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0000" b="1" dirty="0">
                  <a:ln>
                    <a:solidFill>
                      <a:schemeClr val="bg1"/>
                    </a:solidFill>
                  </a:ln>
                  <a:noFill/>
                  <a:effectLst>
                    <a:glow rad="304800">
                      <a:schemeClr val="bg1"/>
                    </a:glo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+</a:t>
              </a:r>
              <a:r>
                <a:rPr lang="en-US" altLang="ko-KR" sz="22500" b="1" dirty="0">
                  <a:ln>
                    <a:solidFill>
                      <a:schemeClr val="bg1"/>
                    </a:solidFill>
                  </a:ln>
                  <a:noFill/>
                  <a:effectLst>
                    <a:glow rad="304800">
                      <a:schemeClr val="bg1"/>
                    </a:glo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15</a:t>
              </a:r>
              <a:endParaRPr lang="ko-KR" altLang="en-US" sz="22500" b="1" dirty="0">
                <a:ln>
                  <a:solidFill>
                    <a:schemeClr val="bg1"/>
                  </a:solidFill>
                </a:ln>
                <a:noFill/>
                <a:effectLst>
                  <a:glow rad="304800">
                    <a:schemeClr val="bg1"/>
                  </a:glow>
                </a:effectLst>
                <a:latin typeface="한컴 바겐세일 B" panose="02020603020101020101" pitchFamily="18" charset="-127"/>
                <a:ea typeface="한컴 바겐세일 B" panose="02020603020101020101" pitchFamily="18" charset="-127"/>
                <a:cs typeface="Britannic Bold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4526521" y="-734492"/>
              <a:ext cx="4341507" cy="692733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r>
                <a:rPr lang="en-US" altLang="ko-KR" sz="20000" b="1" dirty="0">
                  <a:ln>
                    <a:solidFill>
                      <a:srgbClr val="50B88D"/>
                    </a:solidFill>
                  </a:ln>
                  <a:gradFill>
                    <a:gsLst>
                      <a:gs pos="0">
                        <a:srgbClr val="00EA54"/>
                      </a:gs>
                      <a:gs pos="88000">
                        <a:srgbClr val="00C3AB"/>
                      </a:gs>
                    </a:gsLst>
                    <a:lin ang="5400000" scaled="1"/>
                  </a:gradFill>
                  <a:effectLst>
                    <a:outerShdw dist="63500" dir="3600000" algn="tl">
                      <a:srgbClr val="7B05DD"/>
                    </a:outerShd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+</a:t>
              </a:r>
              <a:r>
                <a:rPr lang="en-US" altLang="ko-KR" sz="22500" b="1" dirty="0">
                  <a:ln>
                    <a:solidFill>
                      <a:srgbClr val="50B88D"/>
                    </a:solidFill>
                  </a:ln>
                  <a:gradFill>
                    <a:gsLst>
                      <a:gs pos="0">
                        <a:srgbClr val="00EA54"/>
                      </a:gs>
                      <a:gs pos="88000">
                        <a:srgbClr val="00C3AB"/>
                      </a:gs>
                    </a:gsLst>
                    <a:lin ang="5400000" scaled="1"/>
                  </a:gradFill>
                  <a:effectLst>
                    <a:outerShdw dist="63500" dir="3600000" algn="tl">
                      <a:srgbClr val="7B05DD"/>
                    </a:outerShd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15</a:t>
              </a:r>
              <a:endParaRPr lang="ko-KR" altLang="en-US" sz="22500" b="1" dirty="0">
                <a:ln>
                  <a:solidFill>
                    <a:srgbClr val="50B88D"/>
                  </a:solidFill>
                </a:ln>
                <a:gradFill>
                  <a:gsLst>
                    <a:gs pos="0">
                      <a:srgbClr val="00EA54"/>
                    </a:gs>
                    <a:gs pos="88000">
                      <a:srgbClr val="00C3AB"/>
                    </a:gs>
                  </a:gsLst>
                  <a:lin ang="5400000" scaled="1"/>
                </a:gradFill>
                <a:effectLst>
                  <a:outerShdw dist="63500" dir="3600000" algn="tl">
                    <a:srgbClr val="7B05DD"/>
                  </a:outerShdw>
                </a:effectLst>
                <a:latin typeface="한컴 바겐세일 B" panose="02020603020101020101" pitchFamily="18" charset="-127"/>
                <a:ea typeface="한컴 바겐세일 B" panose="02020603020101020101" pitchFamily="18" charset="-127"/>
                <a:cs typeface="Britannic Bold"/>
              </a:endParaRPr>
            </a:p>
          </p:txBody>
        </p:sp>
      </p:grpSp>
      <p:pic>
        <p:nvPicPr>
          <p:cNvPr id="33" name="그림 3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58701" y="750014"/>
            <a:ext cx="1963705" cy="19798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44559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7791" t="1" r="1405" b="3099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모서리가 둥근 직사각형 3"/>
          <p:cNvSpPr/>
          <p:nvPr/>
        </p:nvSpPr>
        <p:spPr>
          <a:xfrm>
            <a:off x="354000" y="133350"/>
            <a:ext cx="11484000" cy="1600200"/>
          </a:xfrm>
          <a:prstGeom prst="roundRect">
            <a:avLst/>
          </a:prstGeom>
          <a:solidFill>
            <a:srgbClr val="09392F">
              <a:alpha val="80000"/>
            </a:srgbClr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5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Zootopia JPosters.com.ar" panose="02000500000000000000" pitchFamily="2" charset="0"/>
              </a:rPr>
              <a:t>What is this part called</a:t>
            </a:r>
            <a:endParaRPr lang="ko-KR" altLang="en-US" sz="45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Rockwell Extra Bold" panose="02060903040505020403" pitchFamily="18" charset="0"/>
            </a:endParaRPr>
          </a:p>
        </p:txBody>
      </p:sp>
      <p:sp>
        <p:nvSpPr>
          <p:cNvPr id="6" name="모서리가 둥근 직사각형 4"/>
          <p:cNvSpPr/>
          <p:nvPr/>
        </p:nvSpPr>
        <p:spPr>
          <a:xfrm>
            <a:off x="354000" y="5124450"/>
            <a:ext cx="11484000" cy="1600200"/>
          </a:xfrm>
          <a:prstGeom prst="roundRect">
            <a:avLst/>
          </a:prstGeom>
          <a:solidFill>
            <a:schemeClr val="bg1">
              <a:alpha val="80000"/>
            </a:schemeClr>
          </a:solidFill>
          <a:ln w="38100">
            <a:solidFill>
              <a:srgbClr val="09392F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500" dirty="0">
                <a:solidFill>
                  <a:srgbClr val="09392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Zootopia JPosters.com.ar" panose="02000500000000000000" pitchFamily="2" charset="0"/>
              </a:rPr>
              <a:t>tube</a:t>
            </a:r>
            <a:endParaRPr lang="ko-KR" altLang="en-US" sz="4500" dirty="0">
              <a:solidFill>
                <a:srgbClr val="09392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Rockwell Extra Bold" panose="02060903040505020403" pitchFamily="18" charset="0"/>
            </a:endParaRPr>
          </a:p>
        </p:txBody>
      </p:sp>
      <p:pic>
        <p:nvPicPr>
          <p:cNvPr id="7" name="Picture 4" descr="Image result for hearing aid with fm receivers">
            <a:extLst>
              <a:ext uri="{FF2B5EF4-FFF2-40B4-BE49-F238E27FC236}">
                <a16:creationId xmlns:a16="http://schemas.microsoft.com/office/drawing/2014/main" id="{A33A2898-17F5-4864-895A-E662E46E4D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2647" y="1866900"/>
            <a:ext cx="2077967" cy="3066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rrow: Right 7">
            <a:extLst>
              <a:ext uri="{FF2B5EF4-FFF2-40B4-BE49-F238E27FC236}">
                <a16:creationId xmlns:a16="http://schemas.microsoft.com/office/drawing/2014/main" id="{48A1A85D-36CA-4A86-8FC3-3646FE0BD7C0}"/>
              </a:ext>
            </a:extLst>
          </p:cNvPr>
          <p:cNvSpPr/>
          <p:nvPr/>
        </p:nvSpPr>
        <p:spPr>
          <a:xfrm rot="10800000">
            <a:off x="6577781" y="2776368"/>
            <a:ext cx="1873045" cy="516194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070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276254">
                  <a:alpha val="55000"/>
                </a:srgbClr>
              </a:gs>
              <a:gs pos="100000">
                <a:srgbClr val="A0C686">
                  <a:alpha val="55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pic>
        <p:nvPicPr>
          <p:cNvPr id="16" name="그림 1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005691">
            <a:off x="4771990" y="3094288"/>
            <a:ext cx="2648020" cy="3195213"/>
          </a:xfrm>
          <a:prstGeom prst="rect">
            <a:avLst/>
          </a:prstGeom>
          <a:effectLst>
            <a:glow rad="355600">
              <a:schemeClr val="bg1">
                <a:alpha val="90000"/>
              </a:schemeClr>
            </a:glow>
          </a:effectLst>
        </p:spPr>
      </p:pic>
      <p:grpSp>
        <p:nvGrpSpPr>
          <p:cNvPr id="17" name="그룹 16"/>
          <p:cNvGrpSpPr/>
          <p:nvPr/>
        </p:nvGrpSpPr>
        <p:grpSpPr>
          <a:xfrm>
            <a:off x="3901539" y="-221814"/>
            <a:ext cx="4388921" cy="3688914"/>
            <a:chOff x="4531103" y="-706053"/>
            <a:chExt cx="4388921" cy="3688914"/>
          </a:xfrm>
        </p:grpSpPr>
        <p:sp>
          <p:nvSpPr>
            <p:cNvPr id="18" name="TextBox 17"/>
            <p:cNvSpPr txBox="1"/>
            <p:nvPr/>
          </p:nvSpPr>
          <p:spPr>
            <a:xfrm>
              <a:off x="4531104" y="-648902"/>
              <a:ext cx="4388920" cy="3631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0000" b="1" dirty="0">
                  <a:ln>
                    <a:solidFill>
                      <a:schemeClr val="bg1"/>
                    </a:solidFill>
                  </a:ln>
                  <a:noFill/>
                  <a:effectLst>
                    <a:glow rad="304800">
                      <a:schemeClr val="bg1"/>
                    </a:glo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+</a:t>
              </a:r>
              <a:r>
                <a:rPr lang="en-US" altLang="ko-KR" sz="23000" b="1" dirty="0">
                  <a:ln>
                    <a:solidFill>
                      <a:schemeClr val="bg1"/>
                    </a:solidFill>
                  </a:ln>
                  <a:noFill/>
                  <a:effectLst>
                    <a:glow rad="304800">
                      <a:schemeClr val="bg1"/>
                    </a:glo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5</a:t>
              </a:r>
              <a:endParaRPr lang="ko-KR" altLang="en-US" sz="23000" b="1" dirty="0">
                <a:ln>
                  <a:solidFill>
                    <a:schemeClr val="bg1"/>
                  </a:solidFill>
                </a:ln>
                <a:noFill/>
                <a:effectLst>
                  <a:glow rad="304800">
                    <a:schemeClr val="bg1"/>
                  </a:glow>
                </a:effectLst>
                <a:latin typeface="한컴 바겐세일 B" panose="02020603020101020101" pitchFamily="18" charset="-127"/>
                <a:ea typeface="한컴 바겐세일 B" panose="02020603020101020101" pitchFamily="18" charset="-127"/>
                <a:cs typeface="Britannic Bold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531103" y="-706053"/>
              <a:ext cx="4328060" cy="3631763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r>
                <a:rPr lang="en-US" altLang="ko-KR" sz="20000" b="1" dirty="0">
                  <a:ln>
                    <a:solidFill>
                      <a:srgbClr val="50B88D"/>
                    </a:solidFill>
                  </a:ln>
                  <a:gradFill>
                    <a:gsLst>
                      <a:gs pos="0">
                        <a:srgbClr val="00EA54"/>
                      </a:gs>
                      <a:gs pos="88000">
                        <a:srgbClr val="00C3AB"/>
                      </a:gs>
                    </a:gsLst>
                    <a:lin ang="5400000" scaled="1"/>
                  </a:gradFill>
                  <a:effectLst>
                    <a:outerShdw dist="63500" dir="3600000" algn="tl">
                      <a:srgbClr val="094F3E"/>
                    </a:outerShd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+</a:t>
              </a:r>
              <a:r>
                <a:rPr lang="en-US" altLang="ko-KR" sz="23000" b="1" dirty="0">
                  <a:ln>
                    <a:solidFill>
                      <a:srgbClr val="50B88D"/>
                    </a:solidFill>
                  </a:ln>
                  <a:gradFill>
                    <a:gsLst>
                      <a:gs pos="0">
                        <a:srgbClr val="00EA54"/>
                      </a:gs>
                      <a:gs pos="88000">
                        <a:srgbClr val="00C3AB"/>
                      </a:gs>
                    </a:gsLst>
                    <a:lin ang="5400000" scaled="1"/>
                  </a:gradFill>
                  <a:effectLst>
                    <a:outerShdw dist="63500" dir="3600000" algn="tl">
                      <a:srgbClr val="094F3E"/>
                    </a:outerShd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5</a:t>
              </a:r>
              <a:endParaRPr lang="ko-KR" altLang="en-US" sz="23000" b="1" dirty="0">
                <a:ln>
                  <a:solidFill>
                    <a:srgbClr val="50B88D"/>
                  </a:solidFill>
                </a:ln>
                <a:gradFill>
                  <a:gsLst>
                    <a:gs pos="0">
                      <a:srgbClr val="00EA54"/>
                    </a:gs>
                    <a:gs pos="88000">
                      <a:srgbClr val="00C3AB"/>
                    </a:gs>
                  </a:gsLst>
                  <a:lin ang="5400000" scaled="1"/>
                </a:gradFill>
                <a:effectLst>
                  <a:outerShdw dist="63500" dir="3600000" algn="tl">
                    <a:srgbClr val="094F3E"/>
                  </a:outerShdw>
                </a:effectLst>
                <a:latin typeface="한컴 바겐세일 B" panose="02020603020101020101" pitchFamily="18" charset="-127"/>
                <a:ea typeface="한컴 바겐세일 B" panose="02020603020101020101" pitchFamily="18" charset="-127"/>
                <a:cs typeface="Britannic Bold"/>
              </a:endParaRPr>
            </a:p>
          </p:txBody>
        </p:sp>
      </p:grpSp>
      <p:sp>
        <p:nvSpPr>
          <p:cNvPr id="5" name="액자 4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5536"/>
            </a:avLst>
          </a:prstGeom>
          <a:gradFill>
            <a:gsLst>
              <a:gs pos="7000">
                <a:srgbClr val="0A704E"/>
              </a:gs>
              <a:gs pos="100000">
                <a:srgbClr val="85A567"/>
              </a:gs>
            </a:gsLst>
            <a:lin ang="3600000" scaled="0"/>
          </a:gradFill>
          <a:ln>
            <a:solidFill>
              <a:schemeClr val="accent1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pic>
        <p:nvPicPr>
          <p:cNvPr id="15" name="그림 14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471" r="9398"/>
          <a:stretch/>
        </p:blipFill>
        <p:spPr>
          <a:xfrm>
            <a:off x="347166" y="302445"/>
            <a:ext cx="2847133" cy="6488889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9238394" y="1186031"/>
            <a:ext cx="2953606" cy="5691019"/>
            <a:chOff x="9238394" y="1186031"/>
            <a:chExt cx="2953606" cy="5691019"/>
          </a:xfrm>
        </p:grpSpPr>
        <p:sp>
          <p:nvSpPr>
            <p:cNvPr id="12" name="타원 18"/>
            <p:cNvSpPr/>
            <p:nvPr/>
          </p:nvSpPr>
          <p:spPr>
            <a:xfrm>
              <a:off x="9632811" y="6357455"/>
              <a:ext cx="1974273" cy="348170"/>
            </a:xfrm>
            <a:prstGeom prst="ellipse">
              <a:avLst/>
            </a:prstGeom>
            <a:solidFill>
              <a:srgbClr val="85A48A">
                <a:alpha val="48000"/>
              </a:srgbClr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13" name="그림 23">
              <a:hlinkClick r:id="rId6" action="ppaction://hlinksldjump"/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7166" t="-410" r="4665"/>
            <a:stretch/>
          </p:blipFill>
          <p:spPr>
            <a:xfrm>
              <a:off x="9238394" y="1186031"/>
              <a:ext cx="2953606" cy="569101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040304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7791" t="1" r="1405" b="3099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모서리가 둥근 직사각형 3"/>
          <p:cNvSpPr/>
          <p:nvPr/>
        </p:nvSpPr>
        <p:spPr>
          <a:xfrm>
            <a:off x="354000" y="133350"/>
            <a:ext cx="11484000" cy="1600200"/>
          </a:xfrm>
          <a:prstGeom prst="roundRect">
            <a:avLst/>
          </a:prstGeom>
          <a:solidFill>
            <a:srgbClr val="09392F">
              <a:alpha val="80000"/>
            </a:srgbClr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5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Zootopia JPosters.com.ar" panose="02000500000000000000" pitchFamily="2" charset="0"/>
              </a:rPr>
              <a:t>What is this part called</a:t>
            </a:r>
            <a:endParaRPr lang="ko-KR" altLang="en-US" sz="45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Rockwell Extra Bold" panose="02060903040505020403" pitchFamily="18" charset="0"/>
            </a:endParaRPr>
          </a:p>
        </p:txBody>
      </p:sp>
      <p:sp>
        <p:nvSpPr>
          <p:cNvPr id="6" name="모서리가 둥근 직사각형 4"/>
          <p:cNvSpPr/>
          <p:nvPr/>
        </p:nvSpPr>
        <p:spPr>
          <a:xfrm>
            <a:off x="354000" y="5124450"/>
            <a:ext cx="11484000" cy="1600200"/>
          </a:xfrm>
          <a:prstGeom prst="roundRect">
            <a:avLst/>
          </a:prstGeom>
          <a:solidFill>
            <a:schemeClr val="bg1">
              <a:alpha val="80000"/>
            </a:schemeClr>
          </a:solidFill>
          <a:ln w="38100">
            <a:solidFill>
              <a:srgbClr val="09392F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500" dirty="0">
                <a:solidFill>
                  <a:srgbClr val="09392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Zootopia JPosters.com.ar" panose="02000500000000000000" pitchFamily="2" charset="0"/>
              </a:rPr>
              <a:t>Battery door</a:t>
            </a:r>
            <a:endParaRPr lang="ko-KR" altLang="en-US" sz="4500" dirty="0">
              <a:solidFill>
                <a:srgbClr val="09392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Rockwell Extra Bold" panose="02060903040505020403" pitchFamily="18" charset="0"/>
            </a:endParaRPr>
          </a:p>
        </p:txBody>
      </p:sp>
      <p:pic>
        <p:nvPicPr>
          <p:cNvPr id="7" name="Picture 4" descr="Image result for hearing aid with fm receivers">
            <a:extLst>
              <a:ext uri="{FF2B5EF4-FFF2-40B4-BE49-F238E27FC236}">
                <a16:creationId xmlns:a16="http://schemas.microsoft.com/office/drawing/2014/main" id="{BC6DF45B-15E6-4AE3-8EB4-42A80615D4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2647" y="1866900"/>
            <a:ext cx="2077967" cy="3066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rrow: Right 7">
            <a:extLst>
              <a:ext uri="{FF2B5EF4-FFF2-40B4-BE49-F238E27FC236}">
                <a16:creationId xmlns:a16="http://schemas.microsoft.com/office/drawing/2014/main" id="{D28D4BCC-C9C1-4D31-AD16-AD90064D3C41}"/>
              </a:ext>
            </a:extLst>
          </p:cNvPr>
          <p:cNvSpPr/>
          <p:nvPr/>
        </p:nvSpPr>
        <p:spPr>
          <a:xfrm>
            <a:off x="3038167" y="3705518"/>
            <a:ext cx="1873045" cy="516194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903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276254">
                  <a:alpha val="55000"/>
                </a:srgbClr>
              </a:gs>
              <a:gs pos="100000">
                <a:srgbClr val="A0C686">
                  <a:alpha val="55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pic>
        <p:nvPicPr>
          <p:cNvPr id="16" name="그림 2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57729" y="3024163"/>
            <a:ext cx="4945785" cy="3107327"/>
          </a:xfrm>
          <a:prstGeom prst="rect">
            <a:avLst/>
          </a:prstGeom>
          <a:effectLst>
            <a:glow rad="342900">
              <a:schemeClr val="bg1">
                <a:alpha val="91000"/>
              </a:schemeClr>
            </a:glow>
          </a:effectLst>
        </p:spPr>
      </p:pic>
      <p:grpSp>
        <p:nvGrpSpPr>
          <p:cNvPr id="17" name="그룹 16"/>
          <p:cNvGrpSpPr/>
          <p:nvPr/>
        </p:nvGrpSpPr>
        <p:grpSpPr>
          <a:xfrm>
            <a:off x="3194299" y="-80024"/>
            <a:ext cx="6365105" cy="3218068"/>
            <a:chOff x="2730731" y="163989"/>
            <a:chExt cx="6365105" cy="3218068"/>
          </a:xfrm>
        </p:grpSpPr>
        <p:sp>
          <p:nvSpPr>
            <p:cNvPr id="18" name="TextBox 17"/>
            <p:cNvSpPr txBox="1"/>
            <p:nvPr/>
          </p:nvSpPr>
          <p:spPr>
            <a:xfrm>
              <a:off x="6370662" y="211958"/>
              <a:ext cx="2725174" cy="31700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0000" b="1" dirty="0">
                  <a:ln>
                    <a:solidFill>
                      <a:schemeClr val="bg1"/>
                    </a:solidFill>
                  </a:ln>
                  <a:noFill/>
                  <a:effectLst>
                    <a:glow rad="304800">
                      <a:schemeClr val="bg1"/>
                    </a:glo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6</a:t>
              </a:r>
              <a:endParaRPr lang="ko-KR" altLang="en-US" sz="20000" b="1" dirty="0">
                <a:ln>
                  <a:solidFill>
                    <a:schemeClr val="bg1"/>
                  </a:solidFill>
                </a:ln>
                <a:noFill/>
                <a:effectLst>
                  <a:glow rad="304800">
                    <a:schemeClr val="bg1"/>
                  </a:glow>
                </a:effectLst>
                <a:latin typeface="한컴 바겐세일 B" panose="02020603020101020101" pitchFamily="18" charset="-127"/>
                <a:ea typeface="한컴 바겐세일 B" panose="02020603020101020101" pitchFamily="18" charset="-127"/>
                <a:cs typeface="Britannic Bold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526787" y="163989"/>
              <a:ext cx="2412924" cy="3170099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r>
                <a:rPr lang="en-US" altLang="ko-KR" sz="20000" b="1" dirty="0">
                  <a:ln>
                    <a:solidFill>
                      <a:srgbClr val="50B88D"/>
                    </a:solidFill>
                  </a:ln>
                  <a:gradFill>
                    <a:gsLst>
                      <a:gs pos="0">
                        <a:srgbClr val="00EA54"/>
                      </a:gs>
                      <a:gs pos="88000">
                        <a:srgbClr val="00C3AB"/>
                      </a:gs>
                    </a:gsLst>
                    <a:lin ang="5400000" scaled="1"/>
                  </a:gradFill>
                  <a:effectLst>
                    <a:outerShdw dist="63500" dir="3600000" algn="tl">
                      <a:srgbClr val="094F3E"/>
                    </a:outerShd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6</a:t>
              </a:r>
              <a:endParaRPr lang="ko-KR" altLang="en-US" sz="20000" b="1" dirty="0">
                <a:ln>
                  <a:solidFill>
                    <a:srgbClr val="50B88D"/>
                  </a:solidFill>
                </a:ln>
                <a:gradFill>
                  <a:gsLst>
                    <a:gs pos="0">
                      <a:srgbClr val="00EA54"/>
                    </a:gs>
                    <a:gs pos="88000">
                      <a:srgbClr val="00C3AB"/>
                    </a:gs>
                  </a:gsLst>
                  <a:lin ang="5400000" scaled="1"/>
                </a:gradFill>
                <a:effectLst>
                  <a:outerShdw dist="63500" dir="3600000" algn="tl">
                    <a:srgbClr val="094F3E"/>
                  </a:outerShdw>
                </a:effectLst>
                <a:latin typeface="한컴 바겐세일 B" panose="02020603020101020101" pitchFamily="18" charset="-127"/>
                <a:ea typeface="한컴 바겐세일 B" panose="02020603020101020101" pitchFamily="18" charset="-127"/>
                <a:cs typeface="Britannic Bold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866077" y="1049539"/>
              <a:ext cx="4293528" cy="1708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0500" b="1" dirty="0">
                  <a:ln>
                    <a:solidFill>
                      <a:schemeClr val="bg1"/>
                    </a:solidFill>
                  </a:ln>
                  <a:noFill/>
                  <a:effectLst>
                    <a:glow rad="304800">
                      <a:schemeClr val="bg1"/>
                    </a:glow>
                  </a:effectLst>
                  <a:latin typeface="Zootopia JPosters.com.ar" panose="02000500000000000000" pitchFamily="2" charset="0"/>
                  <a:ea typeface="한컴 바겐세일 B" panose="02020603020101020101" pitchFamily="18" charset="-127"/>
                </a:rPr>
                <a:t>Steal</a:t>
              </a:r>
              <a:endParaRPr lang="ko-KR" altLang="en-US" sz="10500" b="1" dirty="0">
                <a:ln>
                  <a:solidFill>
                    <a:schemeClr val="bg1"/>
                  </a:solidFill>
                </a:ln>
                <a:noFill/>
                <a:effectLst>
                  <a:glow rad="304800">
                    <a:schemeClr val="bg1"/>
                  </a:glow>
                </a:effectLst>
                <a:latin typeface="Zootopia JPosters.com.ar" panose="02000500000000000000" pitchFamily="2" charset="0"/>
                <a:ea typeface="한컴 바겐세일 B" panose="02020603020101020101" pitchFamily="18" charset="-127"/>
                <a:cs typeface="Britannic Bold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730731" y="1034559"/>
              <a:ext cx="4413020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r>
                <a:rPr lang="en-US" altLang="ko-KR" sz="10000" b="1" dirty="0">
                  <a:ln>
                    <a:solidFill>
                      <a:srgbClr val="50B88D"/>
                    </a:solidFill>
                  </a:ln>
                  <a:gradFill>
                    <a:gsLst>
                      <a:gs pos="0">
                        <a:srgbClr val="00EA54"/>
                      </a:gs>
                      <a:gs pos="88000">
                        <a:srgbClr val="00C3AB"/>
                      </a:gs>
                    </a:gsLst>
                    <a:lin ang="5400000" scaled="1"/>
                  </a:gradFill>
                  <a:effectLst>
                    <a:outerShdw dist="63500" dir="3600000" algn="tl">
                      <a:srgbClr val="094F3E"/>
                    </a:outerShdw>
                  </a:effectLst>
                  <a:latin typeface="Zootopia JPosters.com.ar" panose="02000500000000000000" pitchFamily="2" charset="0"/>
                  <a:ea typeface="한컴 바겐세일 B" panose="02020603020101020101" pitchFamily="18" charset="-127"/>
                </a:rPr>
                <a:t>Steal</a:t>
              </a:r>
              <a:endParaRPr lang="ko-KR" altLang="en-US" sz="20000" b="1" dirty="0">
                <a:ln>
                  <a:solidFill>
                    <a:srgbClr val="50B88D"/>
                  </a:solidFill>
                </a:ln>
                <a:gradFill>
                  <a:gsLst>
                    <a:gs pos="0">
                      <a:srgbClr val="00EA54"/>
                    </a:gs>
                    <a:gs pos="88000">
                      <a:srgbClr val="00C3AB"/>
                    </a:gs>
                  </a:gsLst>
                  <a:lin ang="5400000" scaled="1"/>
                </a:gradFill>
                <a:effectLst>
                  <a:outerShdw dist="63500" dir="3600000" algn="tl">
                    <a:srgbClr val="094F3E"/>
                  </a:outerShdw>
                </a:effectLst>
                <a:latin typeface="한컴 바겐세일 B" panose="02020603020101020101" pitchFamily="18" charset="-127"/>
                <a:ea typeface="한컴 바겐세일 B" panose="02020603020101020101" pitchFamily="18" charset="-127"/>
                <a:cs typeface="Britannic Bold"/>
              </a:endParaRPr>
            </a:p>
          </p:txBody>
        </p:sp>
      </p:grpSp>
      <p:sp>
        <p:nvSpPr>
          <p:cNvPr id="5" name="액자 4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5536"/>
            </a:avLst>
          </a:prstGeom>
          <a:gradFill>
            <a:gsLst>
              <a:gs pos="7000">
                <a:srgbClr val="0A704E"/>
              </a:gs>
              <a:gs pos="100000">
                <a:srgbClr val="85A567"/>
              </a:gs>
            </a:gsLst>
            <a:lin ang="3600000" scaled="0"/>
          </a:gradFill>
          <a:ln>
            <a:solidFill>
              <a:schemeClr val="accent1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pic>
        <p:nvPicPr>
          <p:cNvPr id="15" name="그림 14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471" r="9398"/>
          <a:stretch/>
        </p:blipFill>
        <p:spPr>
          <a:xfrm>
            <a:off x="347166" y="302445"/>
            <a:ext cx="2847133" cy="6488889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9238394" y="1186031"/>
            <a:ext cx="2953606" cy="5691019"/>
            <a:chOff x="9238394" y="1186031"/>
            <a:chExt cx="2953606" cy="5691019"/>
          </a:xfrm>
        </p:grpSpPr>
        <p:sp>
          <p:nvSpPr>
            <p:cNvPr id="14" name="타원 18"/>
            <p:cNvSpPr/>
            <p:nvPr/>
          </p:nvSpPr>
          <p:spPr>
            <a:xfrm>
              <a:off x="9632811" y="6357455"/>
              <a:ext cx="1974273" cy="348170"/>
            </a:xfrm>
            <a:prstGeom prst="ellipse">
              <a:avLst/>
            </a:prstGeom>
            <a:solidFill>
              <a:srgbClr val="85A48A">
                <a:alpha val="48000"/>
              </a:srgbClr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23" name="그림 23">
              <a:hlinkClick r:id="rId6" action="ppaction://hlinksldjump"/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7166" t="-410" r="4665"/>
            <a:stretch/>
          </p:blipFill>
          <p:spPr>
            <a:xfrm>
              <a:off x="9238394" y="1186031"/>
              <a:ext cx="2953606" cy="569101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849630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그림 26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1" name="직사각형 30"/>
          <p:cNvSpPr/>
          <p:nvPr/>
        </p:nvSpPr>
        <p:spPr>
          <a:xfrm>
            <a:off x="7165609" y="161963"/>
            <a:ext cx="85186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8000" b="1" dirty="0">
                <a:solidFill>
                  <a:schemeClr val="bg1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/>
                <a:ea typeface="한양해서" panose="02030600000101010101" pitchFamily="18" charset="-127"/>
                <a:cs typeface="Courier New"/>
              </a:rPr>
              <a:t>F</a:t>
            </a:r>
            <a:endParaRPr lang="ko-KR" altLang="en-US" sz="8000" b="1" dirty="0">
              <a:solidFill>
                <a:schemeClr val="bg1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/>
              <a:ea typeface="한양해서" panose="02030600000101010101" pitchFamily="18" charset="-127"/>
              <a:cs typeface="Courier New"/>
            </a:endParaRPr>
          </a:p>
        </p:txBody>
      </p:sp>
      <p:sp>
        <p:nvSpPr>
          <p:cNvPr id="33" name="직사각형 32"/>
          <p:cNvSpPr/>
          <p:nvPr/>
        </p:nvSpPr>
        <p:spPr>
          <a:xfrm>
            <a:off x="7743259" y="151506"/>
            <a:ext cx="85186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8000" b="1" dirty="0">
                <a:solidFill>
                  <a:schemeClr val="bg1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/>
                <a:ea typeface="한양해서" panose="02030600000101010101" pitchFamily="18" charset="-127"/>
                <a:cs typeface="Courier New"/>
              </a:rPr>
              <a:t>l</a:t>
            </a:r>
            <a:endParaRPr lang="ko-KR" altLang="en-US" sz="8000" b="1" dirty="0">
              <a:solidFill>
                <a:schemeClr val="bg1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/>
              <a:ea typeface="한양해서" panose="02030600000101010101" pitchFamily="18" charset="-127"/>
              <a:cs typeface="Courier New"/>
            </a:endParaRPr>
          </a:p>
        </p:txBody>
      </p:sp>
      <p:sp>
        <p:nvSpPr>
          <p:cNvPr id="34" name="직사각형 33"/>
          <p:cNvSpPr/>
          <p:nvPr/>
        </p:nvSpPr>
        <p:spPr>
          <a:xfrm>
            <a:off x="8350236" y="149363"/>
            <a:ext cx="85186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8000" b="1" dirty="0">
                <a:solidFill>
                  <a:schemeClr val="bg1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/>
                <a:ea typeface="한양해서" panose="02030600000101010101" pitchFamily="18" charset="-127"/>
                <a:cs typeface="Courier New"/>
              </a:rPr>
              <a:t>a</a:t>
            </a:r>
            <a:endParaRPr lang="ko-KR" altLang="en-US" sz="8000" b="1" dirty="0">
              <a:solidFill>
                <a:schemeClr val="bg1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/>
              <a:ea typeface="한양해서" panose="02030600000101010101" pitchFamily="18" charset="-127"/>
              <a:cs typeface="Courier New"/>
            </a:endParaRPr>
          </a:p>
        </p:txBody>
      </p:sp>
      <p:sp>
        <p:nvSpPr>
          <p:cNvPr id="35" name="직사각형 34"/>
          <p:cNvSpPr/>
          <p:nvPr/>
        </p:nvSpPr>
        <p:spPr>
          <a:xfrm>
            <a:off x="8965702" y="142108"/>
            <a:ext cx="85186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8000" b="1" dirty="0">
                <a:solidFill>
                  <a:schemeClr val="bg1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/>
                <a:ea typeface="한양해서" panose="02030600000101010101" pitchFamily="18" charset="-127"/>
                <a:cs typeface="Courier New"/>
              </a:rPr>
              <a:t>s</a:t>
            </a:r>
            <a:endParaRPr lang="ko-KR" altLang="en-US" sz="8000" b="1" dirty="0">
              <a:solidFill>
                <a:schemeClr val="bg1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/>
              <a:ea typeface="한양해서" panose="02030600000101010101" pitchFamily="18" charset="-127"/>
              <a:cs typeface="Courier New"/>
            </a:endParaRPr>
          </a:p>
        </p:txBody>
      </p:sp>
      <p:sp>
        <p:nvSpPr>
          <p:cNvPr id="36" name="직사각형 35"/>
          <p:cNvSpPr/>
          <p:nvPr/>
        </p:nvSpPr>
        <p:spPr>
          <a:xfrm>
            <a:off x="9594394" y="163929"/>
            <a:ext cx="85186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8000" b="1" dirty="0">
                <a:solidFill>
                  <a:schemeClr val="bg1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/>
                <a:ea typeface="한양해서" panose="02030600000101010101" pitchFamily="18" charset="-127"/>
                <a:cs typeface="Courier New"/>
              </a:rPr>
              <a:t>h</a:t>
            </a:r>
            <a:endParaRPr lang="ko-KR" altLang="en-US" sz="8000" b="1" dirty="0">
              <a:solidFill>
                <a:schemeClr val="bg1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/>
              <a:ea typeface="한양해서" panose="02030600000101010101" pitchFamily="18" charset="-127"/>
              <a:cs typeface="Courier New"/>
            </a:endParaRPr>
          </a:p>
        </p:txBody>
      </p:sp>
      <p:sp>
        <p:nvSpPr>
          <p:cNvPr id="39" name="직사각형 38"/>
          <p:cNvSpPr/>
          <p:nvPr/>
        </p:nvSpPr>
        <p:spPr>
          <a:xfrm>
            <a:off x="7205131" y="1459048"/>
            <a:ext cx="851866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5500" b="1" dirty="0">
                <a:solidFill>
                  <a:schemeClr val="bg1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 panose="02070309020205020404" pitchFamily="49" charset="0"/>
                <a:ea typeface="한양해서" panose="02030600000101010101" pitchFamily="18" charset="-127"/>
                <a:cs typeface="Courier New" panose="02070309020205020404" pitchFamily="49" charset="0"/>
              </a:rPr>
              <a:t>o</a:t>
            </a:r>
            <a:endParaRPr lang="ko-KR" altLang="en-US" sz="5500" b="1" dirty="0">
              <a:solidFill>
                <a:schemeClr val="bg1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 panose="02070309020205020404" pitchFamily="49" charset="0"/>
              <a:ea typeface="한양해서" panose="02030600000101010101" pitchFamily="18" charset="-127"/>
              <a:cs typeface="Courier New" panose="02070309020205020404" pitchFamily="49" charset="0"/>
            </a:endParaRPr>
          </a:p>
        </p:txBody>
      </p:sp>
      <p:sp>
        <p:nvSpPr>
          <p:cNvPr id="40" name="직사각형 39"/>
          <p:cNvSpPr/>
          <p:nvPr/>
        </p:nvSpPr>
        <p:spPr>
          <a:xfrm>
            <a:off x="7620448" y="1454750"/>
            <a:ext cx="851866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5500" b="1" dirty="0">
                <a:solidFill>
                  <a:schemeClr val="bg1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 panose="02070309020205020404" pitchFamily="49" charset="0"/>
                <a:ea typeface="한양해서" panose="02030600000101010101" pitchFamily="18" charset="-127"/>
                <a:cs typeface="Courier New" panose="02070309020205020404" pitchFamily="49" charset="0"/>
              </a:rPr>
              <a:t>l</a:t>
            </a:r>
            <a:endParaRPr lang="ko-KR" altLang="en-US" sz="5500" b="1" dirty="0">
              <a:solidFill>
                <a:schemeClr val="bg1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 panose="02070309020205020404" pitchFamily="49" charset="0"/>
              <a:ea typeface="한양해서" panose="02030600000101010101" pitchFamily="18" charset="-127"/>
              <a:cs typeface="Courier New" panose="02070309020205020404" pitchFamily="49" charset="0"/>
            </a:endParaRPr>
          </a:p>
        </p:txBody>
      </p:sp>
      <p:sp>
        <p:nvSpPr>
          <p:cNvPr id="41" name="직사각형 40"/>
          <p:cNvSpPr/>
          <p:nvPr/>
        </p:nvSpPr>
        <p:spPr>
          <a:xfrm>
            <a:off x="8038634" y="1456645"/>
            <a:ext cx="851866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5500" b="1" dirty="0">
                <a:solidFill>
                  <a:schemeClr val="bg1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 panose="02070309020205020404" pitchFamily="49" charset="0"/>
                <a:ea typeface="한양해서" panose="02030600000101010101" pitchFamily="18" charset="-127"/>
                <a:cs typeface="Courier New" panose="02070309020205020404" pitchFamily="49" charset="0"/>
              </a:rPr>
              <a:t>e</a:t>
            </a:r>
            <a:endParaRPr lang="ko-KR" altLang="en-US" sz="5500" b="1" dirty="0">
              <a:solidFill>
                <a:schemeClr val="bg1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 panose="02070309020205020404" pitchFamily="49" charset="0"/>
              <a:ea typeface="한양해서" panose="02030600000101010101" pitchFamily="18" charset="-127"/>
              <a:cs typeface="Courier New" panose="02070309020205020404" pitchFamily="49" charset="0"/>
            </a:endParaRPr>
          </a:p>
        </p:txBody>
      </p:sp>
      <p:pic>
        <p:nvPicPr>
          <p:cNvPr id="42" name="193970__soundslikewillem__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2749145" y="2472628"/>
            <a:ext cx="1079945" cy="1079945"/>
          </a:xfrm>
          <a:prstGeom prst="rect">
            <a:avLst/>
          </a:prstGeom>
        </p:spPr>
      </p:pic>
      <p:pic>
        <p:nvPicPr>
          <p:cNvPr id="43" name="193970__soundslikewillem__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2519969" y="2624959"/>
            <a:ext cx="1079945" cy="1079945"/>
          </a:xfrm>
          <a:prstGeom prst="rect">
            <a:avLst/>
          </a:prstGeom>
        </p:spPr>
      </p:pic>
      <p:pic>
        <p:nvPicPr>
          <p:cNvPr id="44" name="193970__soundslikewillem__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2409799" y="2783931"/>
            <a:ext cx="1079945" cy="1079945"/>
          </a:xfrm>
          <a:prstGeom prst="rect">
            <a:avLst/>
          </a:prstGeom>
        </p:spPr>
      </p:pic>
      <p:pic>
        <p:nvPicPr>
          <p:cNvPr id="45" name="193970__soundslikewillem__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2257399" y="2936331"/>
            <a:ext cx="1079945" cy="1079945"/>
          </a:xfrm>
          <a:prstGeom prst="rect">
            <a:avLst/>
          </a:prstGeom>
        </p:spPr>
      </p:pic>
      <p:pic>
        <p:nvPicPr>
          <p:cNvPr id="46" name="193970__soundslikewillem__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2104999" y="3088731"/>
            <a:ext cx="1079945" cy="1079945"/>
          </a:xfrm>
          <a:prstGeom prst="rect">
            <a:avLst/>
          </a:prstGeom>
        </p:spPr>
      </p:pic>
      <p:pic>
        <p:nvPicPr>
          <p:cNvPr id="47" name="193970__soundslikewillem__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952599" y="3241131"/>
            <a:ext cx="1079945" cy="1079945"/>
          </a:xfrm>
          <a:prstGeom prst="rect">
            <a:avLst/>
          </a:prstGeom>
        </p:spPr>
      </p:pic>
      <p:pic>
        <p:nvPicPr>
          <p:cNvPr id="48" name="193970__soundslikewillem__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800199" y="3393531"/>
            <a:ext cx="1079945" cy="1079945"/>
          </a:xfrm>
          <a:prstGeom prst="rect">
            <a:avLst/>
          </a:prstGeom>
        </p:spPr>
      </p:pic>
      <p:pic>
        <p:nvPicPr>
          <p:cNvPr id="49" name="193970__soundslikewillem__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647799" y="3545931"/>
            <a:ext cx="1079945" cy="1079945"/>
          </a:xfrm>
          <a:prstGeom prst="rect">
            <a:avLst/>
          </a:prstGeom>
        </p:spPr>
      </p:pic>
      <p:pic>
        <p:nvPicPr>
          <p:cNvPr id="50" name="193970__soundslikewillem__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495399" y="3698331"/>
            <a:ext cx="1079945" cy="1079945"/>
          </a:xfrm>
          <a:prstGeom prst="rect">
            <a:avLst/>
          </a:prstGeom>
        </p:spPr>
      </p:pic>
      <p:pic>
        <p:nvPicPr>
          <p:cNvPr id="51" name="193970__soundslikewillem__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342999" y="3850731"/>
            <a:ext cx="1079945" cy="1079945"/>
          </a:xfrm>
          <a:prstGeom prst="rect">
            <a:avLst/>
          </a:prstGeom>
        </p:spPr>
      </p:pic>
      <p:sp>
        <p:nvSpPr>
          <p:cNvPr id="52" name="직사각형 51"/>
          <p:cNvSpPr/>
          <p:nvPr/>
        </p:nvSpPr>
        <p:spPr>
          <a:xfrm>
            <a:off x="8859022" y="1467462"/>
            <a:ext cx="851866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5500" b="1" dirty="0">
                <a:solidFill>
                  <a:schemeClr val="bg1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 panose="02070309020205020404" pitchFamily="49" charset="0"/>
                <a:ea typeface="한양해서" panose="02030600000101010101" pitchFamily="18" charset="-127"/>
                <a:cs typeface="Courier New" panose="02070309020205020404" pitchFamily="49" charset="0"/>
              </a:rPr>
              <a:t>a</a:t>
            </a:r>
            <a:endParaRPr lang="ko-KR" altLang="en-US" sz="5500" b="1" dirty="0">
              <a:solidFill>
                <a:schemeClr val="bg1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 panose="02070309020205020404" pitchFamily="49" charset="0"/>
              <a:ea typeface="한양해서" panose="02030600000101010101" pitchFamily="18" charset="-127"/>
              <a:cs typeface="Courier New" panose="02070309020205020404" pitchFamily="49" charset="0"/>
            </a:endParaRPr>
          </a:p>
        </p:txBody>
      </p:sp>
      <p:sp>
        <p:nvSpPr>
          <p:cNvPr id="53" name="직사각형 52"/>
          <p:cNvSpPr/>
          <p:nvPr/>
        </p:nvSpPr>
        <p:spPr>
          <a:xfrm>
            <a:off x="9601853" y="1469049"/>
            <a:ext cx="851866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5500" b="1" dirty="0">
                <a:solidFill>
                  <a:schemeClr val="bg1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 panose="02070309020205020404" pitchFamily="49" charset="0"/>
                <a:ea typeface="한양해서" panose="02030600000101010101" pitchFamily="18" charset="-127"/>
                <a:cs typeface="Courier New" panose="02070309020205020404" pitchFamily="49" charset="0"/>
              </a:rPr>
              <a:t>c</a:t>
            </a:r>
            <a:endParaRPr lang="ko-KR" altLang="en-US" sz="5500" b="1" dirty="0">
              <a:solidFill>
                <a:schemeClr val="bg1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 panose="02070309020205020404" pitchFamily="49" charset="0"/>
              <a:ea typeface="한양해서" panose="02030600000101010101" pitchFamily="18" charset="-127"/>
              <a:cs typeface="Courier New" panose="02070309020205020404" pitchFamily="49" charset="0"/>
            </a:endParaRPr>
          </a:p>
        </p:txBody>
      </p:sp>
      <p:sp>
        <p:nvSpPr>
          <p:cNvPr id="54" name="직사각형 53"/>
          <p:cNvSpPr/>
          <p:nvPr/>
        </p:nvSpPr>
        <p:spPr>
          <a:xfrm>
            <a:off x="10059487" y="1469580"/>
            <a:ext cx="851866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5500" b="1" dirty="0">
                <a:solidFill>
                  <a:schemeClr val="bg1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 panose="02070309020205020404" pitchFamily="49" charset="0"/>
                <a:ea typeface="한양해서" panose="02030600000101010101" pitchFamily="18" charset="-127"/>
                <a:cs typeface="Courier New" panose="02070309020205020404" pitchFamily="49" charset="0"/>
              </a:rPr>
              <a:t>a</a:t>
            </a:r>
            <a:endParaRPr lang="ko-KR" altLang="en-US" sz="5500" b="1" dirty="0">
              <a:solidFill>
                <a:schemeClr val="bg1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 panose="02070309020205020404" pitchFamily="49" charset="0"/>
              <a:ea typeface="한양해서" panose="02030600000101010101" pitchFamily="18" charset="-127"/>
              <a:cs typeface="Courier New" panose="02070309020205020404" pitchFamily="49" charset="0"/>
            </a:endParaRPr>
          </a:p>
        </p:txBody>
      </p:sp>
      <p:sp>
        <p:nvSpPr>
          <p:cNvPr id="55" name="직사각형 54"/>
          <p:cNvSpPr/>
          <p:nvPr/>
        </p:nvSpPr>
        <p:spPr>
          <a:xfrm>
            <a:off x="10521797" y="1458320"/>
            <a:ext cx="851866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5500" b="1" dirty="0">
                <a:solidFill>
                  <a:schemeClr val="bg1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 panose="02070309020205020404" pitchFamily="49" charset="0"/>
                <a:ea typeface="한양해서" panose="02030600000101010101" pitchFamily="18" charset="-127"/>
                <a:cs typeface="Courier New" panose="02070309020205020404" pitchFamily="49" charset="0"/>
              </a:rPr>
              <a:t>r</a:t>
            </a:r>
            <a:endParaRPr lang="ko-KR" altLang="en-US" sz="5500" b="1" dirty="0">
              <a:solidFill>
                <a:schemeClr val="bg1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 panose="02070309020205020404" pitchFamily="49" charset="0"/>
              <a:ea typeface="한양해서" panose="02030600000101010101" pitchFamily="18" charset="-127"/>
              <a:cs typeface="Courier New" panose="02070309020205020404" pitchFamily="49" charset="0"/>
            </a:endParaRPr>
          </a:p>
        </p:txBody>
      </p:sp>
      <p:pic>
        <p:nvPicPr>
          <p:cNvPr id="60" name="193970__soundslikewillem__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2547898" y="4778276"/>
            <a:ext cx="1079945" cy="1079945"/>
          </a:xfrm>
          <a:prstGeom prst="rect">
            <a:avLst/>
          </a:prstGeom>
        </p:spPr>
      </p:pic>
      <p:pic>
        <p:nvPicPr>
          <p:cNvPr id="61" name="193970__soundslikewillem__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2395498" y="4930676"/>
            <a:ext cx="1079945" cy="1079945"/>
          </a:xfrm>
          <a:prstGeom prst="rect">
            <a:avLst/>
          </a:prstGeom>
        </p:spPr>
      </p:pic>
      <p:pic>
        <p:nvPicPr>
          <p:cNvPr id="62" name="193970__soundslikewillem__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2243098" y="5083076"/>
            <a:ext cx="1079945" cy="1079945"/>
          </a:xfrm>
          <a:prstGeom prst="rect">
            <a:avLst/>
          </a:prstGeom>
        </p:spPr>
      </p:pic>
      <p:pic>
        <p:nvPicPr>
          <p:cNvPr id="63" name="193970__soundslikewillem__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2090698" y="5235476"/>
            <a:ext cx="1079945" cy="1079945"/>
          </a:xfrm>
          <a:prstGeom prst="rect">
            <a:avLst/>
          </a:prstGeom>
        </p:spPr>
      </p:pic>
      <p:sp>
        <p:nvSpPr>
          <p:cNvPr id="37" name="직사각형 36"/>
          <p:cNvSpPr/>
          <p:nvPr/>
        </p:nvSpPr>
        <p:spPr>
          <a:xfrm>
            <a:off x="6370355" y="1462319"/>
            <a:ext cx="851866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5500" b="1" dirty="0">
                <a:solidFill>
                  <a:schemeClr val="bg1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 panose="02070309020205020404" pitchFamily="49" charset="0"/>
                <a:ea typeface="한양해서" panose="02030600000101010101" pitchFamily="18" charset="-127"/>
                <a:cs typeface="Courier New" panose="02070309020205020404" pitchFamily="49" charset="0"/>
              </a:rPr>
              <a:t>S</a:t>
            </a:r>
            <a:endParaRPr lang="ko-KR" altLang="en-US" sz="5500" b="1" dirty="0">
              <a:solidFill>
                <a:schemeClr val="bg1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 panose="02070309020205020404" pitchFamily="49" charset="0"/>
              <a:ea typeface="한양해서" panose="02030600000101010101" pitchFamily="18" charset="-127"/>
              <a:cs typeface="Courier New" panose="02070309020205020404" pitchFamily="49" charset="0"/>
            </a:endParaRPr>
          </a:p>
        </p:txBody>
      </p:sp>
      <p:sp>
        <p:nvSpPr>
          <p:cNvPr id="38" name="직사각형 37"/>
          <p:cNvSpPr/>
          <p:nvPr/>
        </p:nvSpPr>
        <p:spPr>
          <a:xfrm>
            <a:off x="6762649" y="1458021"/>
            <a:ext cx="851866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5500" b="1" dirty="0">
                <a:solidFill>
                  <a:schemeClr val="bg1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 panose="02070309020205020404" pitchFamily="49" charset="0"/>
                <a:ea typeface="한양해서" panose="02030600000101010101" pitchFamily="18" charset="-127"/>
                <a:cs typeface="Courier New" panose="02070309020205020404" pitchFamily="49" charset="0"/>
              </a:rPr>
              <a:t>t</a:t>
            </a:r>
            <a:endParaRPr lang="ko-KR" altLang="en-US" sz="5500" b="1" dirty="0">
              <a:solidFill>
                <a:schemeClr val="bg1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 panose="02070309020205020404" pitchFamily="49" charset="0"/>
              <a:ea typeface="한양해서" panose="02030600000101010101" pitchFamily="18" charset="-127"/>
              <a:cs typeface="Courier New" panose="02070309020205020404" pitchFamily="49" charset="0"/>
            </a:endParaRPr>
          </a:p>
        </p:txBody>
      </p:sp>
      <p:grpSp>
        <p:nvGrpSpPr>
          <p:cNvPr id="83" name="그룹 82"/>
          <p:cNvGrpSpPr>
            <a:grpSpLocks noChangeAspect="1"/>
          </p:cNvGrpSpPr>
          <p:nvPr/>
        </p:nvGrpSpPr>
        <p:grpSpPr>
          <a:xfrm>
            <a:off x="5605078" y="2676178"/>
            <a:ext cx="6349986" cy="3668746"/>
            <a:chOff x="5895768" y="2472628"/>
            <a:chExt cx="6984985" cy="4035621"/>
          </a:xfrm>
        </p:grpSpPr>
        <p:pic>
          <p:nvPicPr>
            <p:cNvPr id="21" name="그림 20"/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5895768" y="2472628"/>
              <a:ext cx="6984985" cy="402235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grpSp>
          <p:nvGrpSpPr>
            <p:cNvPr id="22" name="그룹 21"/>
            <p:cNvGrpSpPr/>
            <p:nvPr/>
          </p:nvGrpSpPr>
          <p:grpSpPr>
            <a:xfrm>
              <a:off x="6000627" y="2926849"/>
              <a:ext cx="6678783" cy="3581400"/>
              <a:chOff x="6291126" y="3209201"/>
              <a:chExt cx="6678783" cy="3581400"/>
            </a:xfrm>
          </p:grpSpPr>
          <p:pic>
            <p:nvPicPr>
              <p:cNvPr id="18" name="그림 17"/>
              <p:cNvPicPr>
                <a:picLocks noChangeAspect="1"/>
              </p:cNvPicPr>
              <p:nvPr/>
            </p:nvPicPr>
            <p:blipFill rotWithShape="1">
              <a:blip r:embed="rId8" cstate="screen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colorTemperature colorTemp="47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38487" t="12552" r="1" b="24963"/>
              <a:stretch/>
            </p:blipFill>
            <p:spPr>
              <a:xfrm>
                <a:off x="6291126" y="3209201"/>
                <a:ext cx="6678783" cy="35814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2" name="그림 81"/>
              <p:cNvPicPr>
                <a:picLocks noChangeAspect="1"/>
              </p:cNvPicPr>
              <p:nvPr/>
            </p:nvPicPr>
            <p:blipFill rotWithShape="1"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flipH="1">
                <a:off x="6304054" y="3374838"/>
                <a:ext cx="2588056" cy="963497"/>
              </a:xfrm>
              <a:prstGeom prst="rect">
                <a:avLst/>
              </a:prstGeom>
              <a:effectLst/>
            </p:spPr>
          </p:pic>
        </p:grpSp>
      </p:grpSp>
      <p:grpSp>
        <p:nvGrpSpPr>
          <p:cNvPr id="3" name="그룹 2"/>
          <p:cNvGrpSpPr/>
          <p:nvPr/>
        </p:nvGrpSpPr>
        <p:grpSpPr>
          <a:xfrm>
            <a:off x="70568" y="136089"/>
            <a:ext cx="5370986" cy="6645713"/>
            <a:chOff x="70568" y="136089"/>
            <a:chExt cx="5370986" cy="6645713"/>
          </a:xfrm>
        </p:grpSpPr>
        <p:pic>
          <p:nvPicPr>
            <p:cNvPr id="57" name="그림 56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-555429" y="784819"/>
              <a:ext cx="6622980" cy="5370986"/>
            </a:xfrm>
            <a:prstGeom prst="rect">
              <a:avLst/>
            </a:prstGeom>
          </p:spPr>
        </p:pic>
        <p:sp>
          <p:nvSpPr>
            <p:cNvPr id="70" name="TextBox 69"/>
            <p:cNvSpPr txBox="1"/>
            <p:nvPr/>
          </p:nvSpPr>
          <p:spPr>
            <a:xfrm>
              <a:off x="172940" y="223403"/>
              <a:ext cx="5185491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0000" dirty="0">
                  <a:latin typeface="etiquette" panose="02000603000000000000" pitchFamily="50" charset="0"/>
                </a:rPr>
                <a:t>WANTED</a:t>
              </a:r>
              <a:endParaRPr lang="ko-KR" altLang="en-US" sz="10000" dirty="0">
                <a:latin typeface="etiquette" panose="02000603000000000000" pitchFamily="50" charset="0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266588" y="1602643"/>
              <a:ext cx="5137112" cy="707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4000" dirty="0">
                  <a:latin typeface="etiquette" panose="02000603000000000000" pitchFamily="50" charset="0"/>
                </a:rPr>
                <a:t>By the ZPD</a:t>
              </a:r>
              <a:endParaRPr lang="ko-KR" altLang="en-US" sz="4000" dirty="0">
                <a:latin typeface="etiquette" panose="02000603000000000000" pitchFamily="50" charset="0"/>
              </a:endParaRPr>
            </a:p>
          </p:txBody>
        </p:sp>
        <p:sp>
          <p:nvSpPr>
            <p:cNvPr id="72" name="직사각형 71"/>
            <p:cNvSpPr/>
            <p:nvPr/>
          </p:nvSpPr>
          <p:spPr>
            <a:xfrm>
              <a:off x="520920" y="2513216"/>
              <a:ext cx="4506960" cy="3762806"/>
            </a:xfrm>
            <a:prstGeom prst="rect">
              <a:avLst/>
            </a:prstGeom>
            <a:blipFill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 w="53975" cmpd="dbl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81" name="그림 80"/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0" b="100000" l="0" r="100000">
                          <a14:foregroundMark x1="93713" y1="95137" x2="96267" y2="57294"/>
                          <a14:backgroundMark x1="98428" y1="39535" x2="98428" y2="3953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8946" y="2502306"/>
              <a:ext cx="4078981" cy="3790486"/>
            </a:xfrm>
            <a:prstGeom prst="rect">
              <a:avLst/>
            </a:prstGeom>
          </p:spPr>
        </p:pic>
        <p:sp>
          <p:nvSpPr>
            <p:cNvPr id="74" name="직사각형 73"/>
            <p:cNvSpPr/>
            <p:nvPr/>
          </p:nvSpPr>
          <p:spPr>
            <a:xfrm>
              <a:off x="488108" y="2489047"/>
              <a:ext cx="4560142" cy="3818347"/>
            </a:xfrm>
            <a:prstGeom prst="rect">
              <a:avLst/>
            </a:prstGeom>
            <a:noFill/>
            <a:ln w="53975" cmpd="dbl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8" name="Rectangle 28"/>
            <p:cNvSpPr>
              <a:spLocks noChangeArrowheads="1"/>
            </p:cNvSpPr>
            <p:nvPr/>
          </p:nvSpPr>
          <p:spPr bwMode="auto">
            <a:xfrm rot="5187535">
              <a:off x="2560100" y="-253283"/>
              <a:ext cx="346364" cy="1125107"/>
            </a:xfrm>
            <a:prstGeom prst="rect">
              <a:avLst/>
            </a:prstGeom>
            <a:solidFill>
              <a:schemeClr val="bg1">
                <a:alpha val="38039"/>
              </a:schemeClr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CCCCCC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GB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83987380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00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000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3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000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4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000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14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14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000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15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155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000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16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165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000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000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18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185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000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19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195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000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20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205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1000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21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215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000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000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10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10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audio>
              <p:cMediaNode vol="10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audio>
              <p:cMediaNode vol="10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audio>
              <p:cMediaNode vol="10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audio>
              <p:cMediaNode vol="10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  <p:audio>
              <p:cMediaNode vol="10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10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10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10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audio>
              <p:cMediaNode vol="10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10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audio>
              <p:cMediaNode vol="10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</p:childTnLst>
        </p:cTn>
      </p:par>
    </p:tnLst>
    <p:bldLst>
      <p:bldP spid="31" grpId="0"/>
      <p:bldP spid="33" grpId="0"/>
      <p:bldP spid="34" grpId="0"/>
      <p:bldP spid="35" grpId="0"/>
      <p:bldP spid="36" grpId="0"/>
      <p:bldP spid="39" grpId="0"/>
      <p:bldP spid="40" grpId="0"/>
      <p:bldP spid="41" grpId="0"/>
      <p:bldP spid="52" grpId="0"/>
      <p:bldP spid="53" grpId="0"/>
      <p:bldP spid="54" grpId="0"/>
      <p:bldP spid="55" grpId="0"/>
      <p:bldP spid="37" grpId="0"/>
      <p:bldP spid="38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7791" t="1" r="1405" b="3099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모서리가 둥근 직사각형 3"/>
          <p:cNvSpPr/>
          <p:nvPr/>
        </p:nvSpPr>
        <p:spPr>
          <a:xfrm>
            <a:off x="354000" y="133350"/>
            <a:ext cx="11484000" cy="1600200"/>
          </a:xfrm>
          <a:prstGeom prst="roundRect">
            <a:avLst/>
          </a:prstGeom>
          <a:solidFill>
            <a:srgbClr val="09392F">
              <a:alpha val="80000"/>
            </a:srgbClr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5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Zootopia JPosters.com.ar" panose="02000500000000000000" pitchFamily="2" charset="0"/>
              </a:rPr>
              <a:t>What is this part called</a:t>
            </a:r>
            <a:endParaRPr lang="ko-KR" altLang="en-US" sz="45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Rockwell Extra Bold" panose="02060903040505020403" pitchFamily="18" charset="0"/>
            </a:endParaRPr>
          </a:p>
        </p:txBody>
      </p:sp>
      <p:sp>
        <p:nvSpPr>
          <p:cNvPr id="6" name="모서리가 둥근 직사각형 4"/>
          <p:cNvSpPr/>
          <p:nvPr/>
        </p:nvSpPr>
        <p:spPr>
          <a:xfrm>
            <a:off x="354000" y="5124450"/>
            <a:ext cx="11484000" cy="1600200"/>
          </a:xfrm>
          <a:prstGeom prst="roundRect">
            <a:avLst/>
          </a:prstGeom>
          <a:solidFill>
            <a:schemeClr val="bg1">
              <a:alpha val="80000"/>
            </a:schemeClr>
          </a:solidFill>
          <a:ln w="38100">
            <a:solidFill>
              <a:srgbClr val="09392F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500" dirty="0">
                <a:solidFill>
                  <a:srgbClr val="09392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Zootopia JPosters.com.ar" panose="02000500000000000000" pitchFamily="2" charset="0"/>
              </a:rPr>
              <a:t>Microphones</a:t>
            </a:r>
            <a:endParaRPr lang="ko-KR" altLang="en-US" sz="4500" dirty="0">
              <a:solidFill>
                <a:srgbClr val="09392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Rockwell Extra Bold" panose="02060903040505020403" pitchFamily="18" charset="0"/>
            </a:endParaRPr>
          </a:p>
        </p:txBody>
      </p:sp>
      <p:pic>
        <p:nvPicPr>
          <p:cNvPr id="7" name="Picture 4" descr="Image result for hearing aid with fm receivers">
            <a:extLst>
              <a:ext uri="{FF2B5EF4-FFF2-40B4-BE49-F238E27FC236}">
                <a16:creationId xmlns:a16="http://schemas.microsoft.com/office/drawing/2014/main" id="{8B39EDC0-FA07-4D40-A165-CA6FCBE976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2647" y="1866900"/>
            <a:ext cx="2077967" cy="3066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rrow: Right 7">
            <a:extLst>
              <a:ext uri="{FF2B5EF4-FFF2-40B4-BE49-F238E27FC236}">
                <a16:creationId xmlns:a16="http://schemas.microsoft.com/office/drawing/2014/main" id="{A4BC6BC4-EE3F-45AC-B2EF-F0E07211FE3E}"/>
              </a:ext>
            </a:extLst>
          </p:cNvPr>
          <p:cNvSpPr/>
          <p:nvPr/>
        </p:nvSpPr>
        <p:spPr>
          <a:xfrm>
            <a:off x="3377380" y="2038950"/>
            <a:ext cx="1873045" cy="516194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3BECD28B-B62A-453A-B5F6-345E165E1B6C}"/>
              </a:ext>
            </a:extLst>
          </p:cNvPr>
          <p:cNvSpPr/>
          <p:nvPr/>
        </p:nvSpPr>
        <p:spPr>
          <a:xfrm rot="19717211">
            <a:off x="3728137" y="2778124"/>
            <a:ext cx="1873045" cy="516194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942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276254">
                  <a:alpha val="55000"/>
                </a:srgbClr>
              </a:gs>
              <a:gs pos="100000">
                <a:srgbClr val="A0C686">
                  <a:alpha val="55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9" name="타원 8"/>
          <p:cNvSpPr/>
          <p:nvPr/>
        </p:nvSpPr>
        <p:spPr>
          <a:xfrm>
            <a:off x="9480411" y="6357455"/>
            <a:ext cx="1974273" cy="348170"/>
          </a:xfrm>
          <a:prstGeom prst="ellipse">
            <a:avLst/>
          </a:prstGeom>
          <a:solidFill>
            <a:srgbClr val="8898A4">
              <a:alpha val="48000"/>
            </a:srgb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6" name="그룹 15"/>
          <p:cNvGrpSpPr/>
          <p:nvPr/>
        </p:nvGrpSpPr>
        <p:grpSpPr>
          <a:xfrm>
            <a:off x="4065575" y="-288479"/>
            <a:ext cx="4060850" cy="3698429"/>
            <a:chOff x="3445043" y="-584864"/>
            <a:chExt cx="4466935" cy="7207192"/>
          </a:xfrm>
        </p:grpSpPr>
        <p:sp>
          <p:nvSpPr>
            <p:cNvPr id="17" name="TextBox 16"/>
            <p:cNvSpPr txBox="1"/>
            <p:nvPr/>
          </p:nvSpPr>
          <p:spPr>
            <a:xfrm>
              <a:off x="3523059" y="-454951"/>
              <a:ext cx="4388919" cy="70772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0000" b="1" dirty="0">
                  <a:ln>
                    <a:solidFill>
                      <a:schemeClr val="bg1"/>
                    </a:solidFill>
                  </a:ln>
                  <a:noFill/>
                  <a:effectLst>
                    <a:glow rad="304800">
                      <a:schemeClr val="bg1"/>
                    </a:glo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+</a:t>
              </a:r>
              <a:r>
                <a:rPr lang="en-US" altLang="ko-KR" sz="23000" b="1" dirty="0">
                  <a:ln>
                    <a:solidFill>
                      <a:schemeClr val="bg1"/>
                    </a:solidFill>
                  </a:ln>
                  <a:noFill/>
                  <a:effectLst>
                    <a:glow rad="304800">
                      <a:schemeClr val="bg1"/>
                    </a:glo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3</a:t>
              </a:r>
              <a:endParaRPr lang="ko-KR" altLang="en-US" sz="23000" b="1" dirty="0">
                <a:ln>
                  <a:solidFill>
                    <a:schemeClr val="bg1"/>
                  </a:solidFill>
                </a:ln>
                <a:noFill/>
                <a:effectLst>
                  <a:glow rad="304800">
                    <a:schemeClr val="bg1"/>
                  </a:glow>
                </a:effectLst>
                <a:latin typeface="한컴 바겐세일 B" panose="02020603020101020101" pitchFamily="18" charset="-127"/>
                <a:ea typeface="한컴 바겐세일 B" panose="02020603020101020101" pitchFamily="18" charset="-127"/>
                <a:cs typeface="Britannic Bold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445043" y="-584864"/>
              <a:ext cx="4388919" cy="7077279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r>
                <a:rPr lang="en-US" altLang="ko-KR" sz="20000" b="1" dirty="0">
                  <a:ln>
                    <a:solidFill>
                      <a:srgbClr val="50B88D"/>
                    </a:solidFill>
                  </a:ln>
                  <a:gradFill>
                    <a:gsLst>
                      <a:gs pos="0">
                        <a:srgbClr val="00EA54"/>
                      </a:gs>
                      <a:gs pos="88000">
                        <a:srgbClr val="00C3AB"/>
                      </a:gs>
                    </a:gsLst>
                    <a:lin ang="5400000" scaled="1"/>
                  </a:gradFill>
                  <a:effectLst>
                    <a:outerShdw dist="63500" dir="3600000" algn="tl">
                      <a:srgbClr val="094F3E"/>
                    </a:outerShd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+</a:t>
              </a:r>
              <a:r>
                <a:rPr lang="en-US" altLang="ko-KR" sz="23000" b="1" dirty="0">
                  <a:ln>
                    <a:solidFill>
                      <a:srgbClr val="50B88D"/>
                    </a:solidFill>
                  </a:ln>
                  <a:gradFill>
                    <a:gsLst>
                      <a:gs pos="0">
                        <a:srgbClr val="00EA54"/>
                      </a:gs>
                      <a:gs pos="88000">
                        <a:srgbClr val="00C3AB"/>
                      </a:gs>
                    </a:gsLst>
                    <a:lin ang="5400000" scaled="1"/>
                  </a:gradFill>
                  <a:effectLst>
                    <a:outerShdw dist="63500" dir="3600000" algn="tl">
                      <a:srgbClr val="094F3E"/>
                    </a:outerShd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3</a:t>
              </a:r>
              <a:endParaRPr lang="ko-KR" altLang="en-US" sz="23000" b="1" dirty="0">
                <a:ln>
                  <a:solidFill>
                    <a:srgbClr val="50B88D"/>
                  </a:solidFill>
                </a:ln>
                <a:gradFill>
                  <a:gsLst>
                    <a:gs pos="0">
                      <a:srgbClr val="00EA54"/>
                    </a:gs>
                    <a:gs pos="88000">
                      <a:srgbClr val="00C3AB"/>
                    </a:gs>
                  </a:gsLst>
                  <a:lin ang="5400000" scaled="1"/>
                </a:gradFill>
                <a:effectLst>
                  <a:outerShdw dist="63500" dir="3600000" algn="tl">
                    <a:srgbClr val="094F3E"/>
                  </a:outerShdw>
                </a:effectLst>
                <a:latin typeface="한컴 바겐세일 B" panose="02020603020101020101" pitchFamily="18" charset="-127"/>
                <a:ea typeface="한컴 바겐세일 B" panose="02020603020101020101" pitchFamily="18" charset="-127"/>
                <a:cs typeface="Britannic Bold"/>
              </a:endParaRPr>
            </a:p>
          </p:txBody>
        </p:sp>
      </p:grpSp>
      <p:pic>
        <p:nvPicPr>
          <p:cNvPr id="19" name="그림 1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85476">
            <a:off x="6527511" y="3254984"/>
            <a:ext cx="2892801" cy="2908460"/>
          </a:xfrm>
          <a:prstGeom prst="rect">
            <a:avLst/>
          </a:prstGeom>
          <a:effectLst>
            <a:glow rad="330200">
              <a:schemeClr val="bg1">
                <a:alpha val="93000"/>
              </a:schemeClr>
            </a:glow>
          </a:effectLst>
        </p:spPr>
      </p:pic>
      <p:pic>
        <p:nvPicPr>
          <p:cNvPr id="20" name="그림 1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85476">
            <a:off x="3587536" y="3202528"/>
            <a:ext cx="2892801" cy="2908460"/>
          </a:xfrm>
          <a:prstGeom prst="rect">
            <a:avLst/>
          </a:prstGeom>
          <a:effectLst>
            <a:glow rad="330200">
              <a:schemeClr val="bg1">
                <a:alpha val="93000"/>
              </a:schemeClr>
            </a:glow>
          </a:effectLst>
        </p:spPr>
      </p:pic>
      <p:pic>
        <p:nvPicPr>
          <p:cNvPr id="21" name="그림 2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85476">
            <a:off x="5083247" y="3220039"/>
            <a:ext cx="2892801" cy="2908460"/>
          </a:xfrm>
          <a:prstGeom prst="rect">
            <a:avLst/>
          </a:prstGeom>
          <a:effectLst>
            <a:glow rad="330200">
              <a:schemeClr val="bg1">
                <a:alpha val="93000"/>
              </a:schemeClr>
            </a:glow>
          </a:effectLst>
        </p:spPr>
      </p:pic>
      <p:sp>
        <p:nvSpPr>
          <p:cNvPr id="5" name="액자 4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5536"/>
            </a:avLst>
          </a:prstGeom>
          <a:gradFill>
            <a:gsLst>
              <a:gs pos="7000">
                <a:srgbClr val="0A704E"/>
              </a:gs>
              <a:gs pos="100000">
                <a:srgbClr val="85A567"/>
              </a:gs>
            </a:gsLst>
            <a:lin ang="3600000" scaled="0"/>
          </a:gradFill>
          <a:ln>
            <a:solidFill>
              <a:schemeClr val="accent1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pic>
        <p:nvPicPr>
          <p:cNvPr id="22" name="그림 21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166" t="-410" r="4665"/>
          <a:stretch/>
        </p:blipFill>
        <p:spPr>
          <a:xfrm>
            <a:off x="9219343" y="1166981"/>
            <a:ext cx="2953606" cy="56910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그림 14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471" r="9398"/>
          <a:stretch/>
        </p:blipFill>
        <p:spPr>
          <a:xfrm>
            <a:off x="347166" y="302445"/>
            <a:ext cx="2847133" cy="6488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521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7791" t="1" r="1405" b="3099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모서리가 둥근 직사각형 3"/>
          <p:cNvSpPr/>
          <p:nvPr/>
        </p:nvSpPr>
        <p:spPr>
          <a:xfrm>
            <a:off x="354000" y="133350"/>
            <a:ext cx="11484000" cy="1600200"/>
          </a:xfrm>
          <a:prstGeom prst="roundRect">
            <a:avLst/>
          </a:prstGeom>
          <a:solidFill>
            <a:srgbClr val="09392F">
              <a:alpha val="80000"/>
            </a:srgbClr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5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Zootopia JPosters.com.ar" panose="02000500000000000000" pitchFamily="2" charset="0"/>
              </a:rPr>
              <a:t>What is this part called</a:t>
            </a:r>
            <a:endParaRPr lang="ko-KR" altLang="en-US" sz="45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Rockwell Extra Bold" panose="02060903040505020403" pitchFamily="18" charset="0"/>
            </a:endParaRPr>
          </a:p>
        </p:txBody>
      </p:sp>
      <p:sp>
        <p:nvSpPr>
          <p:cNvPr id="6" name="모서리가 둥근 직사각형 4"/>
          <p:cNvSpPr/>
          <p:nvPr/>
        </p:nvSpPr>
        <p:spPr>
          <a:xfrm>
            <a:off x="354000" y="5124450"/>
            <a:ext cx="11484000" cy="1600200"/>
          </a:xfrm>
          <a:prstGeom prst="roundRect">
            <a:avLst/>
          </a:prstGeom>
          <a:solidFill>
            <a:schemeClr val="bg1">
              <a:alpha val="80000"/>
            </a:schemeClr>
          </a:solidFill>
          <a:ln w="38100">
            <a:solidFill>
              <a:srgbClr val="09392F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500" dirty="0">
                <a:solidFill>
                  <a:srgbClr val="09392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Zootopia JPosters.com.ar" panose="02000500000000000000" pitchFamily="2" charset="0"/>
              </a:rPr>
              <a:t>Battery</a:t>
            </a:r>
            <a:endParaRPr lang="ko-KR" altLang="en-US" sz="4500" dirty="0">
              <a:solidFill>
                <a:srgbClr val="09392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Rockwell Extra Bold" panose="02060903040505020403" pitchFamily="18" charset="0"/>
            </a:endParaRPr>
          </a:p>
        </p:txBody>
      </p:sp>
      <p:pic>
        <p:nvPicPr>
          <p:cNvPr id="7" name="Picture 2" descr="Image result for hearing aid and battery">
            <a:extLst>
              <a:ext uri="{FF2B5EF4-FFF2-40B4-BE49-F238E27FC236}">
                <a16:creationId xmlns:a16="http://schemas.microsoft.com/office/drawing/2014/main" id="{008C95E2-FA50-451E-9761-C96F304E8B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0252" y="1867174"/>
            <a:ext cx="4711495" cy="3123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5334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276254">
                  <a:alpha val="55000"/>
                </a:srgbClr>
              </a:gs>
              <a:gs pos="100000">
                <a:srgbClr val="A0C686">
                  <a:alpha val="55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9" name="타원 8"/>
          <p:cNvSpPr/>
          <p:nvPr/>
        </p:nvSpPr>
        <p:spPr>
          <a:xfrm>
            <a:off x="9480411" y="6357455"/>
            <a:ext cx="1974273" cy="348170"/>
          </a:xfrm>
          <a:prstGeom prst="ellipse">
            <a:avLst/>
          </a:prstGeom>
          <a:solidFill>
            <a:srgbClr val="8898A4">
              <a:alpha val="48000"/>
            </a:srgb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6" name="그룹 15"/>
          <p:cNvGrpSpPr/>
          <p:nvPr/>
        </p:nvGrpSpPr>
        <p:grpSpPr>
          <a:xfrm>
            <a:off x="4101037" y="-245836"/>
            <a:ext cx="3989927" cy="3721219"/>
            <a:chOff x="3523059" y="-646708"/>
            <a:chExt cx="4388919" cy="7976763"/>
          </a:xfrm>
        </p:grpSpPr>
        <p:sp>
          <p:nvSpPr>
            <p:cNvPr id="17" name="TextBox 16"/>
            <p:cNvSpPr txBox="1"/>
            <p:nvPr/>
          </p:nvSpPr>
          <p:spPr>
            <a:xfrm>
              <a:off x="3523059" y="-454951"/>
              <a:ext cx="4388919" cy="77850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0000" b="1" dirty="0">
                  <a:ln>
                    <a:solidFill>
                      <a:schemeClr val="bg1"/>
                    </a:solidFill>
                  </a:ln>
                  <a:noFill/>
                  <a:effectLst>
                    <a:glow rad="304800">
                      <a:schemeClr val="bg1"/>
                    </a:glo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+</a:t>
              </a:r>
              <a:r>
                <a:rPr lang="en-US" altLang="ko-KR" sz="23000" b="1" dirty="0">
                  <a:ln>
                    <a:solidFill>
                      <a:schemeClr val="bg1"/>
                    </a:solidFill>
                  </a:ln>
                  <a:noFill/>
                  <a:effectLst>
                    <a:glow rad="304800">
                      <a:schemeClr val="bg1"/>
                    </a:glo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2</a:t>
              </a:r>
              <a:endParaRPr lang="ko-KR" altLang="en-US" sz="23000" b="1" dirty="0">
                <a:ln>
                  <a:solidFill>
                    <a:schemeClr val="bg1"/>
                  </a:solidFill>
                </a:ln>
                <a:noFill/>
                <a:effectLst>
                  <a:glow rad="304800">
                    <a:schemeClr val="bg1"/>
                  </a:glow>
                </a:effectLst>
                <a:latin typeface="한컴 바겐세일 B" panose="02020603020101020101" pitchFamily="18" charset="-127"/>
                <a:ea typeface="한컴 바겐세일 B" panose="02020603020101020101" pitchFamily="18" charset="-127"/>
                <a:cs typeface="Britannic Bold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523059" y="-646708"/>
              <a:ext cx="4388919" cy="778500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r>
                <a:rPr lang="en-US" altLang="ko-KR" sz="20000" b="1" dirty="0">
                  <a:ln>
                    <a:solidFill>
                      <a:srgbClr val="50B88D"/>
                    </a:solidFill>
                  </a:ln>
                  <a:gradFill>
                    <a:gsLst>
                      <a:gs pos="0">
                        <a:srgbClr val="00EA54"/>
                      </a:gs>
                      <a:gs pos="88000">
                        <a:srgbClr val="00C3AB"/>
                      </a:gs>
                    </a:gsLst>
                    <a:lin ang="5400000" scaled="1"/>
                  </a:gradFill>
                  <a:effectLst>
                    <a:outerShdw dist="63500" dir="3600000" algn="tl">
                      <a:srgbClr val="094F3E"/>
                    </a:outerShd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+</a:t>
              </a:r>
              <a:r>
                <a:rPr lang="en-US" altLang="ko-KR" sz="23000" b="1" dirty="0">
                  <a:ln>
                    <a:solidFill>
                      <a:srgbClr val="50B88D"/>
                    </a:solidFill>
                  </a:ln>
                  <a:gradFill>
                    <a:gsLst>
                      <a:gs pos="0">
                        <a:srgbClr val="00EA54"/>
                      </a:gs>
                      <a:gs pos="88000">
                        <a:srgbClr val="00C3AB"/>
                      </a:gs>
                    </a:gsLst>
                    <a:lin ang="5400000" scaled="1"/>
                  </a:gradFill>
                  <a:effectLst>
                    <a:outerShdw dist="63500" dir="3600000" algn="tl">
                      <a:srgbClr val="094F3E"/>
                    </a:outerShd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2</a:t>
              </a:r>
              <a:endParaRPr lang="ko-KR" altLang="en-US" sz="23000" b="1" dirty="0">
                <a:ln>
                  <a:solidFill>
                    <a:srgbClr val="50B88D"/>
                  </a:solidFill>
                </a:ln>
                <a:gradFill>
                  <a:gsLst>
                    <a:gs pos="0">
                      <a:srgbClr val="00EA54"/>
                    </a:gs>
                    <a:gs pos="88000">
                      <a:srgbClr val="00C3AB"/>
                    </a:gs>
                  </a:gsLst>
                  <a:lin ang="5400000" scaled="1"/>
                </a:gradFill>
                <a:effectLst>
                  <a:outerShdw dist="63500" dir="3600000" algn="tl">
                    <a:srgbClr val="094F3E"/>
                  </a:outerShdw>
                </a:effectLst>
                <a:latin typeface="한컴 바겐세일 B" panose="02020603020101020101" pitchFamily="18" charset="-127"/>
                <a:ea typeface="한컴 바겐세일 B" panose="02020603020101020101" pitchFamily="18" charset="-127"/>
                <a:cs typeface="Britannic Bold"/>
              </a:endParaRPr>
            </a:p>
          </p:txBody>
        </p:sp>
      </p:grpSp>
      <p:pic>
        <p:nvPicPr>
          <p:cNvPr id="19" name="그림 1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398825">
            <a:off x="3914561" y="3024886"/>
            <a:ext cx="3182081" cy="3199306"/>
          </a:xfrm>
          <a:prstGeom prst="rect">
            <a:avLst/>
          </a:prstGeom>
          <a:effectLst>
            <a:glow rad="330200">
              <a:schemeClr val="bg1">
                <a:alpha val="93000"/>
              </a:schemeClr>
            </a:glow>
          </a:effectLst>
        </p:spPr>
      </p:pic>
      <p:pic>
        <p:nvPicPr>
          <p:cNvPr id="20" name="그림 1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983756">
            <a:off x="5519889" y="3509127"/>
            <a:ext cx="3182081" cy="3199306"/>
          </a:xfrm>
          <a:prstGeom prst="rect">
            <a:avLst/>
          </a:prstGeom>
          <a:effectLst>
            <a:glow rad="330200">
              <a:schemeClr val="bg1">
                <a:alpha val="93000"/>
              </a:schemeClr>
            </a:glow>
          </a:effectLst>
        </p:spPr>
      </p:pic>
      <p:sp>
        <p:nvSpPr>
          <p:cNvPr id="5" name="액자 4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5536"/>
            </a:avLst>
          </a:prstGeom>
          <a:gradFill>
            <a:gsLst>
              <a:gs pos="7000">
                <a:srgbClr val="0A704E"/>
              </a:gs>
              <a:gs pos="100000">
                <a:srgbClr val="85A567"/>
              </a:gs>
            </a:gsLst>
            <a:lin ang="3600000" scaled="0"/>
          </a:gradFill>
          <a:ln>
            <a:solidFill>
              <a:schemeClr val="accent1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pic>
        <p:nvPicPr>
          <p:cNvPr id="21" name="그림 20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166" t="-410" r="4665"/>
          <a:stretch/>
        </p:blipFill>
        <p:spPr>
          <a:xfrm>
            <a:off x="9219343" y="1166981"/>
            <a:ext cx="2953606" cy="56910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그림 14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471" r="9398"/>
          <a:stretch/>
        </p:blipFill>
        <p:spPr>
          <a:xfrm>
            <a:off x="347166" y="302445"/>
            <a:ext cx="2847133" cy="6488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96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7791" t="1" r="1405" b="3099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모서리가 둥근 직사각형 3"/>
          <p:cNvSpPr/>
          <p:nvPr/>
        </p:nvSpPr>
        <p:spPr>
          <a:xfrm>
            <a:off x="354000" y="133350"/>
            <a:ext cx="11484000" cy="1600200"/>
          </a:xfrm>
          <a:prstGeom prst="roundRect">
            <a:avLst/>
          </a:prstGeom>
          <a:solidFill>
            <a:srgbClr val="09392F">
              <a:alpha val="80000"/>
            </a:srgbClr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5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Zootopia JPosters.com.ar" panose="02000500000000000000" pitchFamily="2" charset="0"/>
              </a:rPr>
              <a:t>What is this part called</a:t>
            </a:r>
            <a:endParaRPr lang="ko-KR" altLang="en-US" sz="45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Rockwell Extra Bold" panose="02060903040505020403" pitchFamily="18" charset="0"/>
            </a:endParaRPr>
          </a:p>
        </p:txBody>
      </p:sp>
      <p:sp>
        <p:nvSpPr>
          <p:cNvPr id="6" name="모서리가 둥근 직사각형 4"/>
          <p:cNvSpPr/>
          <p:nvPr/>
        </p:nvSpPr>
        <p:spPr>
          <a:xfrm>
            <a:off x="354000" y="5124450"/>
            <a:ext cx="11484000" cy="1600200"/>
          </a:xfrm>
          <a:prstGeom prst="roundRect">
            <a:avLst/>
          </a:prstGeom>
          <a:solidFill>
            <a:schemeClr val="bg1">
              <a:alpha val="80000"/>
            </a:schemeClr>
          </a:solidFill>
          <a:ln w="38100">
            <a:solidFill>
              <a:srgbClr val="09392F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500" dirty="0">
                <a:solidFill>
                  <a:srgbClr val="09392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Zootopia JPosters.com.ar" panose="02000500000000000000" pitchFamily="2" charset="0"/>
              </a:rPr>
              <a:t>Case </a:t>
            </a:r>
            <a:endParaRPr lang="ko-KR" altLang="en-US" sz="4500" dirty="0">
              <a:solidFill>
                <a:srgbClr val="09392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Rockwell Extra Bold" panose="02060903040505020403" pitchFamily="18" charset="0"/>
            </a:endParaRPr>
          </a:p>
        </p:txBody>
      </p:sp>
      <p:pic>
        <p:nvPicPr>
          <p:cNvPr id="7" name="Picture 4" descr="Image result for hearing aid with fm receivers">
            <a:extLst>
              <a:ext uri="{FF2B5EF4-FFF2-40B4-BE49-F238E27FC236}">
                <a16:creationId xmlns:a16="http://schemas.microsoft.com/office/drawing/2014/main" id="{C97FE345-246E-473E-B0B4-B9D241796A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2647" y="1866900"/>
            <a:ext cx="2077967" cy="3066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rrow: Right 7">
            <a:extLst>
              <a:ext uri="{FF2B5EF4-FFF2-40B4-BE49-F238E27FC236}">
                <a16:creationId xmlns:a16="http://schemas.microsoft.com/office/drawing/2014/main" id="{263A319B-39F8-4E7A-8317-D8D2C156C35D}"/>
              </a:ext>
            </a:extLst>
          </p:cNvPr>
          <p:cNvSpPr/>
          <p:nvPr/>
        </p:nvSpPr>
        <p:spPr>
          <a:xfrm>
            <a:off x="3141406" y="2392912"/>
            <a:ext cx="1873045" cy="516194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479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276254">
                  <a:alpha val="55000"/>
                </a:srgbClr>
              </a:gs>
              <a:gs pos="100000">
                <a:srgbClr val="A0C686">
                  <a:alpha val="55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9" name="타원 8"/>
          <p:cNvSpPr/>
          <p:nvPr/>
        </p:nvSpPr>
        <p:spPr>
          <a:xfrm>
            <a:off x="9480411" y="6357455"/>
            <a:ext cx="1974273" cy="348170"/>
          </a:xfrm>
          <a:prstGeom prst="ellipse">
            <a:avLst/>
          </a:prstGeom>
          <a:solidFill>
            <a:srgbClr val="8898A4">
              <a:alpha val="48000"/>
            </a:srgb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6" name="그룹 15"/>
          <p:cNvGrpSpPr/>
          <p:nvPr/>
        </p:nvGrpSpPr>
        <p:grpSpPr>
          <a:xfrm>
            <a:off x="3934060" y="-309600"/>
            <a:ext cx="3999452" cy="3728729"/>
            <a:chOff x="3523059" y="-662806"/>
            <a:chExt cx="4399396" cy="7992861"/>
          </a:xfrm>
        </p:grpSpPr>
        <p:sp>
          <p:nvSpPr>
            <p:cNvPr id="17" name="TextBox 16"/>
            <p:cNvSpPr txBox="1"/>
            <p:nvPr/>
          </p:nvSpPr>
          <p:spPr>
            <a:xfrm>
              <a:off x="3523059" y="-454951"/>
              <a:ext cx="4388919" cy="77850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0000" b="1" dirty="0">
                  <a:ln>
                    <a:solidFill>
                      <a:schemeClr val="bg1"/>
                    </a:solidFill>
                  </a:ln>
                  <a:noFill/>
                  <a:effectLst>
                    <a:glow rad="304800">
                      <a:schemeClr val="bg1"/>
                    </a:glo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+</a:t>
              </a:r>
              <a:r>
                <a:rPr lang="en-US" altLang="ko-KR" sz="23000" b="1" dirty="0">
                  <a:ln>
                    <a:solidFill>
                      <a:schemeClr val="bg1"/>
                    </a:solidFill>
                  </a:ln>
                  <a:noFill/>
                  <a:effectLst>
                    <a:glow rad="304800">
                      <a:schemeClr val="bg1"/>
                    </a:glo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4</a:t>
              </a:r>
              <a:endParaRPr lang="ko-KR" altLang="en-US" sz="23000" b="1" dirty="0">
                <a:ln>
                  <a:solidFill>
                    <a:schemeClr val="bg1"/>
                  </a:solidFill>
                </a:ln>
                <a:noFill/>
                <a:effectLst>
                  <a:glow rad="304800">
                    <a:schemeClr val="bg1"/>
                  </a:glow>
                </a:effectLst>
                <a:latin typeface="한컴 바겐세일 B" panose="02020603020101020101" pitchFamily="18" charset="-127"/>
                <a:ea typeface="한컴 바겐세일 B" panose="02020603020101020101" pitchFamily="18" charset="-127"/>
                <a:cs typeface="Britannic Bold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533536" y="-662806"/>
              <a:ext cx="4388919" cy="778500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r>
                <a:rPr lang="en-US" altLang="ko-KR" sz="20000" b="1" dirty="0">
                  <a:ln>
                    <a:solidFill>
                      <a:srgbClr val="50B88D"/>
                    </a:solidFill>
                  </a:ln>
                  <a:gradFill>
                    <a:gsLst>
                      <a:gs pos="0">
                        <a:srgbClr val="00EA54"/>
                      </a:gs>
                      <a:gs pos="88000">
                        <a:srgbClr val="00C3AB"/>
                      </a:gs>
                    </a:gsLst>
                    <a:lin ang="5400000" scaled="1"/>
                  </a:gradFill>
                  <a:effectLst>
                    <a:outerShdw dist="63500" dir="3600000" algn="tl">
                      <a:srgbClr val="094F3E"/>
                    </a:outerShd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+</a:t>
              </a:r>
              <a:r>
                <a:rPr lang="en-US" altLang="ko-KR" sz="23000" b="1" dirty="0">
                  <a:ln>
                    <a:solidFill>
                      <a:srgbClr val="50B88D"/>
                    </a:solidFill>
                  </a:ln>
                  <a:gradFill>
                    <a:gsLst>
                      <a:gs pos="0">
                        <a:srgbClr val="00EA54"/>
                      </a:gs>
                      <a:gs pos="88000">
                        <a:srgbClr val="00C3AB"/>
                      </a:gs>
                    </a:gsLst>
                    <a:lin ang="5400000" scaled="1"/>
                  </a:gradFill>
                  <a:effectLst>
                    <a:outerShdw dist="63500" dir="3600000" algn="tl">
                      <a:srgbClr val="094F3E"/>
                    </a:outerShd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4</a:t>
              </a:r>
              <a:endParaRPr lang="ko-KR" altLang="en-US" sz="23000" b="1" dirty="0">
                <a:ln>
                  <a:solidFill>
                    <a:srgbClr val="50B88D"/>
                  </a:solidFill>
                </a:ln>
                <a:gradFill>
                  <a:gsLst>
                    <a:gs pos="0">
                      <a:srgbClr val="00EA54"/>
                    </a:gs>
                    <a:gs pos="88000">
                      <a:srgbClr val="00C3AB"/>
                    </a:gs>
                  </a:gsLst>
                  <a:lin ang="5400000" scaled="1"/>
                </a:gradFill>
                <a:effectLst>
                  <a:outerShdw dist="63500" dir="3600000" algn="tl">
                    <a:srgbClr val="094F3E"/>
                  </a:outerShdw>
                </a:effectLst>
                <a:latin typeface="한컴 바겐세일 B" panose="02020603020101020101" pitchFamily="18" charset="-127"/>
                <a:ea typeface="한컴 바겐세일 B" panose="02020603020101020101" pitchFamily="18" charset="-127"/>
                <a:cs typeface="Britannic Bold"/>
              </a:endParaRPr>
            </a:p>
          </p:txBody>
        </p:sp>
      </p:grpSp>
      <p:pic>
        <p:nvPicPr>
          <p:cNvPr id="19" name="그림 1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321016">
            <a:off x="5470153" y="3278682"/>
            <a:ext cx="2629819" cy="2644055"/>
          </a:xfrm>
          <a:prstGeom prst="rect">
            <a:avLst/>
          </a:prstGeom>
          <a:effectLst>
            <a:glow rad="330200">
              <a:schemeClr val="bg1">
                <a:alpha val="93000"/>
              </a:schemeClr>
            </a:glow>
          </a:effectLst>
        </p:spPr>
      </p:pic>
      <p:pic>
        <p:nvPicPr>
          <p:cNvPr id="20" name="그림 1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5653" y="3718229"/>
            <a:ext cx="2629819" cy="2644055"/>
          </a:xfrm>
          <a:prstGeom prst="rect">
            <a:avLst/>
          </a:prstGeom>
          <a:effectLst>
            <a:glow rad="330200">
              <a:schemeClr val="bg1">
                <a:alpha val="93000"/>
              </a:schemeClr>
            </a:glow>
          </a:effectLst>
        </p:spPr>
      </p:pic>
      <p:pic>
        <p:nvPicPr>
          <p:cNvPr id="21" name="그림 2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621243">
            <a:off x="4239205" y="3189740"/>
            <a:ext cx="2629819" cy="2644055"/>
          </a:xfrm>
          <a:prstGeom prst="rect">
            <a:avLst/>
          </a:prstGeom>
          <a:effectLst>
            <a:glow rad="330200">
              <a:schemeClr val="bg1">
                <a:alpha val="93000"/>
              </a:schemeClr>
            </a:glow>
          </a:effectLst>
        </p:spPr>
      </p:pic>
      <p:pic>
        <p:nvPicPr>
          <p:cNvPr id="22" name="그림 2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065289">
            <a:off x="3146602" y="3529561"/>
            <a:ext cx="2629819" cy="2644055"/>
          </a:xfrm>
          <a:prstGeom prst="rect">
            <a:avLst/>
          </a:prstGeom>
          <a:effectLst>
            <a:glow rad="330200">
              <a:schemeClr val="bg1">
                <a:alpha val="93000"/>
              </a:schemeClr>
            </a:glow>
          </a:effectLst>
        </p:spPr>
      </p:pic>
      <p:sp>
        <p:nvSpPr>
          <p:cNvPr id="5" name="액자 4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5536"/>
            </a:avLst>
          </a:prstGeom>
          <a:gradFill>
            <a:gsLst>
              <a:gs pos="7000">
                <a:srgbClr val="0A704E"/>
              </a:gs>
              <a:gs pos="100000">
                <a:srgbClr val="85A567"/>
              </a:gs>
            </a:gsLst>
            <a:lin ang="3600000" scaled="0"/>
          </a:gradFill>
          <a:ln>
            <a:solidFill>
              <a:schemeClr val="accent1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pic>
        <p:nvPicPr>
          <p:cNvPr id="23" name="그림 22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166" t="-410" r="4665"/>
          <a:stretch/>
        </p:blipFill>
        <p:spPr>
          <a:xfrm>
            <a:off x="9219343" y="1166981"/>
            <a:ext cx="2953606" cy="56910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그림 14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471" r="9398"/>
          <a:stretch/>
        </p:blipFill>
        <p:spPr>
          <a:xfrm>
            <a:off x="347166" y="302445"/>
            <a:ext cx="2847133" cy="6488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628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7791" t="1" r="1405" b="3099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모서리가 둥근 직사각형 3"/>
          <p:cNvSpPr/>
          <p:nvPr/>
        </p:nvSpPr>
        <p:spPr>
          <a:xfrm>
            <a:off x="354000" y="133350"/>
            <a:ext cx="11484000" cy="1600200"/>
          </a:xfrm>
          <a:prstGeom prst="roundRect">
            <a:avLst/>
          </a:prstGeom>
          <a:solidFill>
            <a:srgbClr val="09392F">
              <a:alpha val="80000"/>
            </a:srgbClr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5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Zootopia JPosters.com.ar" panose="02000500000000000000" pitchFamily="2" charset="0"/>
              </a:rPr>
              <a:t>What is this part called</a:t>
            </a:r>
            <a:endParaRPr lang="ko-KR" altLang="en-US" sz="45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Rockwell Extra Bold" panose="02060903040505020403" pitchFamily="18" charset="0"/>
            </a:endParaRPr>
          </a:p>
        </p:txBody>
      </p:sp>
      <p:sp>
        <p:nvSpPr>
          <p:cNvPr id="6" name="모서리가 둥근 직사각형 4"/>
          <p:cNvSpPr/>
          <p:nvPr/>
        </p:nvSpPr>
        <p:spPr>
          <a:xfrm>
            <a:off x="354000" y="5124450"/>
            <a:ext cx="11484000" cy="1600200"/>
          </a:xfrm>
          <a:prstGeom prst="roundRect">
            <a:avLst/>
          </a:prstGeom>
          <a:solidFill>
            <a:schemeClr val="bg1">
              <a:alpha val="80000"/>
            </a:schemeClr>
          </a:solidFill>
          <a:ln w="38100">
            <a:solidFill>
              <a:srgbClr val="09392F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500" dirty="0">
                <a:solidFill>
                  <a:srgbClr val="09392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Zootopia JPosters.com.ar" panose="02000500000000000000" pitchFamily="2" charset="0"/>
              </a:rPr>
              <a:t>Ear mold</a:t>
            </a:r>
            <a:endParaRPr lang="ko-KR" altLang="en-US" sz="4500" dirty="0">
              <a:solidFill>
                <a:srgbClr val="09392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Rockwell Extra Bold" panose="02060903040505020403" pitchFamily="18" charset="0"/>
            </a:endParaRPr>
          </a:p>
        </p:txBody>
      </p:sp>
      <p:pic>
        <p:nvPicPr>
          <p:cNvPr id="7" name="Picture 4" descr="Image result for hearing aid with fm receivers">
            <a:extLst>
              <a:ext uri="{FF2B5EF4-FFF2-40B4-BE49-F238E27FC236}">
                <a16:creationId xmlns:a16="http://schemas.microsoft.com/office/drawing/2014/main" id="{C80FA195-CD3F-4346-A16D-C814B3AD69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2647" y="1866900"/>
            <a:ext cx="2077967" cy="3066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rrow: Right 7">
            <a:extLst>
              <a:ext uri="{FF2B5EF4-FFF2-40B4-BE49-F238E27FC236}">
                <a16:creationId xmlns:a16="http://schemas.microsoft.com/office/drawing/2014/main" id="{2E3CA0BE-BC6E-4CF3-9F91-8C81B18DA246}"/>
              </a:ext>
            </a:extLst>
          </p:cNvPr>
          <p:cNvSpPr/>
          <p:nvPr/>
        </p:nvSpPr>
        <p:spPr>
          <a:xfrm rot="10800000">
            <a:off x="6860614" y="3587531"/>
            <a:ext cx="1873045" cy="516194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80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276254">
                  <a:alpha val="55000"/>
                </a:srgbClr>
              </a:gs>
              <a:gs pos="100000">
                <a:srgbClr val="A0C686">
                  <a:alpha val="55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9" name="타원 8"/>
          <p:cNvSpPr/>
          <p:nvPr/>
        </p:nvSpPr>
        <p:spPr>
          <a:xfrm>
            <a:off x="9480411" y="6357455"/>
            <a:ext cx="1974273" cy="348170"/>
          </a:xfrm>
          <a:prstGeom prst="ellipse">
            <a:avLst/>
          </a:prstGeom>
          <a:solidFill>
            <a:srgbClr val="8898A4">
              <a:alpha val="48000"/>
            </a:srgb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6" name="그림 1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005691">
            <a:off x="4771990" y="3211268"/>
            <a:ext cx="2648020" cy="3195213"/>
          </a:xfrm>
          <a:prstGeom prst="rect">
            <a:avLst/>
          </a:prstGeom>
          <a:effectLst>
            <a:glow rad="355600">
              <a:schemeClr val="bg1">
                <a:alpha val="90000"/>
              </a:schemeClr>
            </a:glow>
          </a:effectLst>
        </p:spPr>
      </p:pic>
      <p:grpSp>
        <p:nvGrpSpPr>
          <p:cNvPr id="17" name="그룹 16"/>
          <p:cNvGrpSpPr/>
          <p:nvPr/>
        </p:nvGrpSpPr>
        <p:grpSpPr>
          <a:xfrm>
            <a:off x="3901539" y="-240864"/>
            <a:ext cx="4388921" cy="3688914"/>
            <a:chOff x="4531103" y="-706053"/>
            <a:chExt cx="4388921" cy="3688914"/>
          </a:xfrm>
        </p:grpSpPr>
        <p:sp>
          <p:nvSpPr>
            <p:cNvPr id="18" name="TextBox 17"/>
            <p:cNvSpPr txBox="1"/>
            <p:nvPr/>
          </p:nvSpPr>
          <p:spPr>
            <a:xfrm>
              <a:off x="4531104" y="-648902"/>
              <a:ext cx="4388920" cy="3631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0000" b="1" dirty="0">
                  <a:ln>
                    <a:solidFill>
                      <a:schemeClr val="bg1"/>
                    </a:solidFill>
                  </a:ln>
                  <a:noFill/>
                  <a:effectLst>
                    <a:glow rad="304800">
                      <a:schemeClr val="bg1"/>
                    </a:glo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+</a:t>
              </a:r>
              <a:r>
                <a:rPr lang="en-US" altLang="ko-KR" sz="23000" b="1" dirty="0">
                  <a:ln>
                    <a:solidFill>
                      <a:schemeClr val="bg1"/>
                    </a:solidFill>
                  </a:ln>
                  <a:noFill/>
                  <a:effectLst>
                    <a:glow rad="304800">
                      <a:schemeClr val="bg1"/>
                    </a:glo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5</a:t>
              </a:r>
              <a:endParaRPr lang="ko-KR" altLang="en-US" sz="23000" b="1" dirty="0">
                <a:ln>
                  <a:solidFill>
                    <a:schemeClr val="bg1"/>
                  </a:solidFill>
                </a:ln>
                <a:noFill/>
                <a:effectLst>
                  <a:glow rad="304800">
                    <a:schemeClr val="bg1"/>
                  </a:glow>
                </a:effectLst>
                <a:latin typeface="한컴 바겐세일 B" panose="02020603020101020101" pitchFamily="18" charset="-127"/>
                <a:ea typeface="한컴 바겐세일 B" panose="02020603020101020101" pitchFamily="18" charset="-127"/>
                <a:cs typeface="Britannic Bold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531103" y="-706053"/>
              <a:ext cx="4328060" cy="3631763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r>
                <a:rPr lang="en-US" altLang="ko-KR" sz="20000" b="1" dirty="0">
                  <a:ln>
                    <a:solidFill>
                      <a:srgbClr val="50B88D"/>
                    </a:solidFill>
                  </a:ln>
                  <a:gradFill>
                    <a:gsLst>
                      <a:gs pos="0">
                        <a:srgbClr val="00EA54"/>
                      </a:gs>
                      <a:gs pos="88000">
                        <a:srgbClr val="00C3AB"/>
                      </a:gs>
                    </a:gsLst>
                    <a:lin ang="5400000" scaled="1"/>
                  </a:gradFill>
                  <a:effectLst>
                    <a:outerShdw dist="63500" dir="3600000" algn="tl">
                      <a:srgbClr val="094F3E"/>
                    </a:outerShd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+</a:t>
              </a:r>
              <a:r>
                <a:rPr lang="en-US" altLang="ko-KR" sz="23000" b="1" dirty="0">
                  <a:ln>
                    <a:solidFill>
                      <a:srgbClr val="50B88D"/>
                    </a:solidFill>
                  </a:ln>
                  <a:gradFill>
                    <a:gsLst>
                      <a:gs pos="0">
                        <a:srgbClr val="00EA54"/>
                      </a:gs>
                      <a:gs pos="88000">
                        <a:srgbClr val="00C3AB"/>
                      </a:gs>
                    </a:gsLst>
                    <a:lin ang="5400000" scaled="1"/>
                  </a:gradFill>
                  <a:effectLst>
                    <a:outerShdw dist="63500" dir="3600000" algn="tl">
                      <a:srgbClr val="094F3E"/>
                    </a:outerShd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5</a:t>
              </a:r>
              <a:endParaRPr lang="ko-KR" altLang="en-US" sz="23000" b="1" dirty="0">
                <a:ln>
                  <a:solidFill>
                    <a:srgbClr val="50B88D"/>
                  </a:solidFill>
                </a:ln>
                <a:gradFill>
                  <a:gsLst>
                    <a:gs pos="0">
                      <a:srgbClr val="00EA54"/>
                    </a:gs>
                    <a:gs pos="88000">
                      <a:srgbClr val="00C3AB"/>
                    </a:gs>
                  </a:gsLst>
                  <a:lin ang="5400000" scaled="1"/>
                </a:gradFill>
                <a:effectLst>
                  <a:outerShdw dist="63500" dir="3600000" algn="tl">
                    <a:srgbClr val="094F3E"/>
                  </a:outerShdw>
                </a:effectLst>
                <a:latin typeface="한컴 바겐세일 B" panose="02020603020101020101" pitchFamily="18" charset="-127"/>
                <a:ea typeface="한컴 바겐세일 B" panose="02020603020101020101" pitchFamily="18" charset="-127"/>
                <a:cs typeface="Britannic Bold"/>
              </a:endParaRPr>
            </a:p>
          </p:txBody>
        </p:sp>
      </p:grpSp>
      <p:sp>
        <p:nvSpPr>
          <p:cNvPr id="5" name="액자 4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5536"/>
            </a:avLst>
          </a:prstGeom>
          <a:gradFill>
            <a:gsLst>
              <a:gs pos="7000">
                <a:srgbClr val="0A704E"/>
              </a:gs>
              <a:gs pos="100000">
                <a:srgbClr val="85A567"/>
              </a:gs>
            </a:gsLst>
            <a:lin ang="3600000" scaled="0"/>
          </a:gradFill>
          <a:ln>
            <a:solidFill>
              <a:schemeClr val="accent1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pic>
        <p:nvPicPr>
          <p:cNvPr id="20" name="그림 19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166" t="-410" r="4665"/>
          <a:stretch/>
        </p:blipFill>
        <p:spPr>
          <a:xfrm>
            <a:off x="9219343" y="1166981"/>
            <a:ext cx="2953606" cy="56910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그림 14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471" r="9398"/>
          <a:stretch/>
        </p:blipFill>
        <p:spPr>
          <a:xfrm>
            <a:off x="347166" y="302445"/>
            <a:ext cx="2847133" cy="6488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006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7791" t="1" r="1405" b="3099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모서리가 둥근 직사각형 3"/>
          <p:cNvSpPr/>
          <p:nvPr/>
        </p:nvSpPr>
        <p:spPr>
          <a:xfrm>
            <a:off x="354000" y="133350"/>
            <a:ext cx="11484000" cy="1600200"/>
          </a:xfrm>
          <a:prstGeom prst="roundRect">
            <a:avLst/>
          </a:prstGeom>
          <a:solidFill>
            <a:srgbClr val="09392F">
              <a:alpha val="80000"/>
            </a:srgbClr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5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Zootopia JPosters.com.ar" panose="02000500000000000000" pitchFamily="2" charset="0"/>
              </a:rPr>
              <a:t>What is this part called</a:t>
            </a:r>
            <a:endParaRPr lang="ko-KR" altLang="en-US" sz="45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Rockwell Extra Bold" panose="02060903040505020403" pitchFamily="18" charset="0"/>
            </a:endParaRPr>
          </a:p>
        </p:txBody>
      </p:sp>
      <p:sp>
        <p:nvSpPr>
          <p:cNvPr id="6" name="모서리가 둥근 직사각형 4"/>
          <p:cNvSpPr/>
          <p:nvPr/>
        </p:nvSpPr>
        <p:spPr>
          <a:xfrm>
            <a:off x="354000" y="5124450"/>
            <a:ext cx="11484000" cy="1600200"/>
          </a:xfrm>
          <a:prstGeom prst="roundRect">
            <a:avLst/>
          </a:prstGeom>
          <a:solidFill>
            <a:schemeClr val="bg1">
              <a:alpha val="80000"/>
            </a:schemeClr>
          </a:solidFill>
          <a:ln w="38100">
            <a:solidFill>
              <a:srgbClr val="09392F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500" dirty="0">
                <a:solidFill>
                  <a:srgbClr val="09392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Zootopia JPosters.com.ar" panose="02000500000000000000" pitchFamily="2" charset="0"/>
              </a:rPr>
              <a:t>Hook </a:t>
            </a:r>
            <a:endParaRPr lang="ko-KR" altLang="en-US" sz="4500" dirty="0">
              <a:solidFill>
                <a:srgbClr val="09392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Rockwell Extra Bold" panose="02060903040505020403" pitchFamily="18" charset="0"/>
            </a:endParaRPr>
          </a:p>
        </p:txBody>
      </p:sp>
      <p:pic>
        <p:nvPicPr>
          <p:cNvPr id="7" name="Picture 4" descr="Image result for hearing aid with fm receivers">
            <a:extLst>
              <a:ext uri="{FF2B5EF4-FFF2-40B4-BE49-F238E27FC236}">
                <a16:creationId xmlns:a16="http://schemas.microsoft.com/office/drawing/2014/main" id="{D429CD1F-19C6-42E0-86B7-22B4539CA0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2647" y="1866900"/>
            <a:ext cx="2077967" cy="3066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rrow: Right 7">
            <a:extLst>
              <a:ext uri="{FF2B5EF4-FFF2-40B4-BE49-F238E27FC236}">
                <a16:creationId xmlns:a16="http://schemas.microsoft.com/office/drawing/2014/main" id="{D6C1A7CC-9718-490C-83E5-C9223848D018}"/>
              </a:ext>
            </a:extLst>
          </p:cNvPr>
          <p:cNvSpPr/>
          <p:nvPr/>
        </p:nvSpPr>
        <p:spPr>
          <a:xfrm rot="10800000">
            <a:off x="6396079" y="2058321"/>
            <a:ext cx="1873045" cy="516194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520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276254">
                  <a:alpha val="55000"/>
                </a:srgbClr>
              </a:gs>
              <a:gs pos="100000">
                <a:srgbClr val="A0C686">
                  <a:alpha val="55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pic>
        <p:nvPicPr>
          <p:cNvPr id="22" name="그림 2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336789">
            <a:off x="5090252" y="3250539"/>
            <a:ext cx="2629819" cy="2644055"/>
          </a:xfrm>
          <a:prstGeom prst="rect">
            <a:avLst/>
          </a:prstGeom>
          <a:effectLst>
            <a:glow rad="330200">
              <a:schemeClr val="bg1">
                <a:alpha val="93000"/>
              </a:schemeClr>
            </a:glow>
          </a:effectLst>
        </p:spPr>
      </p:pic>
      <p:sp>
        <p:nvSpPr>
          <p:cNvPr id="9" name="타원 8"/>
          <p:cNvSpPr/>
          <p:nvPr/>
        </p:nvSpPr>
        <p:spPr>
          <a:xfrm>
            <a:off x="9480411" y="6357455"/>
            <a:ext cx="1974273" cy="348170"/>
          </a:xfrm>
          <a:prstGeom prst="ellipse">
            <a:avLst/>
          </a:prstGeom>
          <a:solidFill>
            <a:srgbClr val="8898A4">
              <a:alpha val="48000"/>
            </a:srgb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6" name="그림 15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005691">
            <a:off x="3333327" y="3342146"/>
            <a:ext cx="2188446" cy="2640672"/>
          </a:xfrm>
          <a:prstGeom prst="rect">
            <a:avLst/>
          </a:prstGeom>
          <a:effectLst>
            <a:glow rad="355600">
              <a:schemeClr val="bg1">
                <a:alpha val="90000"/>
              </a:schemeClr>
            </a:glow>
          </a:effectLst>
        </p:spPr>
      </p:pic>
      <p:grpSp>
        <p:nvGrpSpPr>
          <p:cNvPr id="17" name="그룹 16"/>
          <p:cNvGrpSpPr/>
          <p:nvPr/>
        </p:nvGrpSpPr>
        <p:grpSpPr>
          <a:xfrm>
            <a:off x="3866654" y="-336113"/>
            <a:ext cx="4423806" cy="3707963"/>
            <a:chOff x="4496218" y="-725102"/>
            <a:chExt cx="4423806" cy="3707963"/>
          </a:xfrm>
        </p:grpSpPr>
        <p:sp>
          <p:nvSpPr>
            <p:cNvPr id="18" name="TextBox 17"/>
            <p:cNvSpPr txBox="1"/>
            <p:nvPr/>
          </p:nvSpPr>
          <p:spPr>
            <a:xfrm>
              <a:off x="4531104" y="-648902"/>
              <a:ext cx="4388920" cy="3631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0000" b="1" dirty="0">
                  <a:ln>
                    <a:solidFill>
                      <a:schemeClr val="bg1"/>
                    </a:solidFill>
                  </a:ln>
                  <a:noFill/>
                  <a:effectLst>
                    <a:glow rad="304800">
                      <a:schemeClr val="bg1"/>
                    </a:glo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+</a:t>
              </a:r>
              <a:r>
                <a:rPr lang="en-US" altLang="ko-KR" sz="23000" b="1" dirty="0">
                  <a:ln>
                    <a:solidFill>
                      <a:schemeClr val="bg1"/>
                    </a:solidFill>
                  </a:ln>
                  <a:noFill/>
                  <a:effectLst>
                    <a:glow rad="304800">
                      <a:schemeClr val="bg1"/>
                    </a:glo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8</a:t>
              </a:r>
              <a:endParaRPr lang="ko-KR" altLang="en-US" sz="23000" b="1" dirty="0">
                <a:ln>
                  <a:solidFill>
                    <a:schemeClr val="bg1"/>
                  </a:solidFill>
                </a:ln>
                <a:noFill/>
                <a:effectLst>
                  <a:glow rad="304800">
                    <a:schemeClr val="bg1"/>
                  </a:glow>
                </a:effectLst>
                <a:latin typeface="한컴 바겐세일 B" panose="02020603020101020101" pitchFamily="18" charset="-127"/>
                <a:ea typeface="한컴 바겐세일 B" panose="02020603020101020101" pitchFamily="18" charset="-127"/>
                <a:cs typeface="Britannic Bold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496218" y="-725102"/>
              <a:ext cx="4328060" cy="3631763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r>
                <a:rPr lang="en-US" altLang="ko-KR" sz="20000" b="1" dirty="0">
                  <a:ln>
                    <a:solidFill>
                      <a:srgbClr val="50B88D"/>
                    </a:solidFill>
                  </a:ln>
                  <a:gradFill>
                    <a:gsLst>
                      <a:gs pos="0">
                        <a:srgbClr val="00EA54"/>
                      </a:gs>
                      <a:gs pos="88000">
                        <a:srgbClr val="00C3AB"/>
                      </a:gs>
                    </a:gsLst>
                    <a:lin ang="5400000" scaled="1"/>
                  </a:gradFill>
                  <a:effectLst>
                    <a:outerShdw dist="63500" dir="3600000" algn="tl">
                      <a:srgbClr val="094F3E"/>
                    </a:outerShd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+</a:t>
              </a:r>
              <a:r>
                <a:rPr lang="en-US" altLang="ko-KR" sz="23000" b="1" dirty="0">
                  <a:ln>
                    <a:solidFill>
                      <a:srgbClr val="50B88D"/>
                    </a:solidFill>
                  </a:ln>
                  <a:gradFill>
                    <a:gsLst>
                      <a:gs pos="0">
                        <a:srgbClr val="00EA54"/>
                      </a:gs>
                      <a:gs pos="88000">
                        <a:srgbClr val="00C3AB"/>
                      </a:gs>
                    </a:gsLst>
                    <a:lin ang="5400000" scaled="1"/>
                  </a:gradFill>
                  <a:effectLst>
                    <a:outerShdw dist="63500" dir="3600000" algn="tl">
                      <a:srgbClr val="094F3E"/>
                    </a:outerShd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8</a:t>
              </a:r>
              <a:endParaRPr lang="ko-KR" altLang="en-US" sz="23000" b="1" dirty="0">
                <a:ln>
                  <a:solidFill>
                    <a:srgbClr val="50B88D"/>
                  </a:solidFill>
                </a:ln>
                <a:gradFill>
                  <a:gsLst>
                    <a:gs pos="0">
                      <a:srgbClr val="00EA54"/>
                    </a:gs>
                    <a:gs pos="88000">
                      <a:srgbClr val="00C3AB"/>
                    </a:gs>
                  </a:gsLst>
                  <a:lin ang="5400000" scaled="1"/>
                </a:gradFill>
                <a:effectLst>
                  <a:outerShdw dist="63500" dir="3600000" algn="tl">
                    <a:srgbClr val="094F3E"/>
                  </a:outerShdw>
                </a:effectLst>
                <a:latin typeface="한컴 바겐세일 B" panose="02020603020101020101" pitchFamily="18" charset="-127"/>
                <a:ea typeface="한컴 바겐세일 B" panose="02020603020101020101" pitchFamily="18" charset="-127"/>
                <a:cs typeface="Britannic Bold"/>
              </a:endParaRPr>
            </a:p>
          </p:txBody>
        </p:sp>
      </p:grpSp>
      <p:pic>
        <p:nvPicPr>
          <p:cNvPr id="20" name="그림 1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25766">
            <a:off x="6195542" y="3246621"/>
            <a:ext cx="2629819" cy="2644055"/>
          </a:xfrm>
          <a:prstGeom prst="rect">
            <a:avLst/>
          </a:prstGeom>
          <a:effectLst>
            <a:glow rad="330200">
              <a:schemeClr val="bg1">
                <a:alpha val="93000"/>
              </a:schemeClr>
            </a:glow>
          </a:effectLst>
        </p:spPr>
      </p:pic>
      <p:pic>
        <p:nvPicPr>
          <p:cNvPr id="21" name="그림 2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64040">
            <a:off x="7041305" y="3774964"/>
            <a:ext cx="2629819" cy="2644055"/>
          </a:xfrm>
          <a:prstGeom prst="rect">
            <a:avLst/>
          </a:prstGeom>
          <a:effectLst>
            <a:glow rad="330200">
              <a:schemeClr val="bg1">
                <a:alpha val="93000"/>
              </a:schemeClr>
            </a:glow>
          </a:effectLst>
        </p:spPr>
      </p:pic>
      <p:sp>
        <p:nvSpPr>
          <p:cNvPr id="5" name="액자 4"/>
          <p:cNvSpPr/>
          <p:nvPr/>
        </p:nvSpPr>
        <p:spPr>
          <a:xfrm>
            <a:off x="15340" y="-8047"/>
            <a:ext cx="12192000" cy="6858000"/>
          </a:xfrm>
          <a:prstGeom prst="frame">
            <a:avLst>
              <a:gd name="adj1" fmla="val 5536"/>
            </a:avLst>
          </a:prstGeom>
          <a:gradFill>
            <a:gsLst>
              <a:gs pos="7000">
                <a:srgbClr val="0A704E"/>
              </a:gs>
              <a:gs pos="100000">
                <a:srgbClr val="85A567"/>
              </a:gs>
            </a:gsLst>
            <a:lin ang="3600000" scaled="0"/>
          </a:gradFill>
          <a:ln>
            <a:solidFill>
              <a:schemeClr val="accent1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pic>
        <p:nvPicPr>
          <p:cNvPr id="23" name="그림 22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166" t="-410" r="4665"/>
          <a:stretch/>
        </p:blipFill>
        <p:spPr>
          <a:xfrm>
            <a:off x="9219343" y="1166981"/>
            <a:ext cx="2953606" cy="56910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그림 14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471" r="9398"/>
          <a:stretch/>
        </p:blipFill>
        <p:spPr>
          <a:xfrm>
            <a:off x="347166" y="302445"/>
            <a:ext cx="2847133" cy="6488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842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4359D">
              <a:alpha val="6549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pic>
        <p:nvPicPr>
          <p:cNvPr id="4" name="그림 1"/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0124" b="1391"/>
          <a:stretch/>
        </p:blipFill>
        <p:spPr>
          <a:xfrm>
            <a:off x="1385954" y="4077952"/>
            <a:ext cx="3847432" cy="1747614"/>
          </a:xfrm>
          <a:prstGeom prst="rect">
            <a:avLst/>
          </a:prstGeom>
          <a:effectLst>
            <a:glow rad="254000">
              <a:schemeClr val="bg1">
                <a:alpha val="80000"/>
              </a:schemeClr>
            </a:glow>
          </a:effectLst>
        </p:spPr>
      </p:pic>
      <p:grpSp>
        <p:nvGrpSpPr>
          <p:cNvPr id="5" name="그룹 5"/>
          <p:cNvGrpSpPr>
            <a:grpSpLocks noChangeAspect="1"/>
          </p:cNvGrpSpPr>
          <p:nvPr/>
        </p:nvGrpSpPr>
        <p:grpSpPr>
          <a:xfrm>
            <a:off x="1784615" y="178605"/>
            <a:ext cx="2131474" cy="2979724"/>
            <a:chOff x="956410" y="0"/>
            <a:chExt cx="3776035" cy="5278763"/>
          </a:xfrm>
          <a:effectLst>
            <a:glow rad="254000">
              <a:schemeClr val="bg1">
                <a:alpha val="80000"/>
              </a:schemeClr>
            </a:glow>
          </a:effectLst>
        </p:grpSpPr>
        <p:pic>
          <p:nvPicPr>
            <p:cNvPr id="6" name="그림 20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18135" y="0"/>
              <a:ext cx="1914310" cy="4893232"/>
            </a:xfrm>
            <a:prstGeom prst="rect">
              <a:avLst/>
            </a:prstGeom>
            <a:effectLst>
              <a:innerShdw blurRad="139700" dist="139700" dir="2700000">
                <a:prstClr val="black">
                  <a:alpha val="32000"/>
                </a:prstClr>
              </a:innerShdw>
            </a:effectLst>
          </p:spPr>
        </p:pic>
        <p:pic>
          <p:nvPicPr>
            <p:cNvPr id="7" name="그림 10"/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857683" y="1321889"/>
              <a:ext cx="1809543" cy="2985086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그림 3"/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56410" y="3490838"/>
              <a:ext cx="2133600" cy="1787925"/>
            </a:xfrm>
            <a:prstGeom prst="rect">
              <a:avLst/>
            </a:prstGeom>
            <a:effectLst>
              <a:innerShdw blurRad="127000" dist="50800" dir="2700000">
                <a:srgbClr val="471129">
                  <a:alpha val="48000"/>
                </a:srgbClr>
              </a:innerShdw>
            </a:effectLst>
          </p:spPr>
        </p:pic>
      </p:grpSp>
      <p:sp>
        <p:nvSpPr>
          <p:cNvPr id="9" name="TextBox 8"/>
          <p:cNvSpPr txBox="1"/>
          <p:nvPr/>
        </p:nvSpPr>
        <p:spPr>
          <a:xfrm>
            <a:off x="239443" y="3031006"/>
            <a:ext cx="5892788" cy="93871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altLang="ko-KR" sz="5500" dirty="0">
                <a:gradFill>
                  <a:gsLst>
                    <a:gs pos="0">
                      <a:srgbClr val="00EA54"/>
                    </a:gs>
                    <a:gs pos="88000">
                      <a:srgbClr val="00C3AB"/>
                    </a:gs>
                  </a:gsLst>
                  <a:lin ang="5400000" scaled="1"/>
                </a:gradFill>
                <a:effectLst>
                  <a:outerShdw dist="50800" dir="2700000" algn="tl">
                    <a:srgbClr val="7B05DD"/>
                  </a:outerShdw>
                </a:effectLst>
                <a:latin typeface="Zootopia JPosters.com.ar" panose="02000500000000000000" pitchFamily="2" charset="0"/>
              </a:rPr>
              <a:t>Minus points</a:t>
            </a:r>
            <a:endParaRPr lang="ko-KR" altLang="en-US" sz="5500" dirty="0">
              <a:gradFill>
                <a:gsLst>
                  <a:gs pos="0">
                    <a:srgbClr val="00EA54"/>
                  </a:gs>
                  <a:gs pos="88000">
                    <a:srgbClr val="00C3AB"/>
                  </a:gs>
                </a:gsLst>
                <a:lin ang="5400000" scaled="1"/>
              </a:gradFill>
              <a:effectLst>
                <a:outerShdw dist="50800" dir="2700000" algn="tl">
                  <a:srgbClr val="7B05DD"/>
                </a:outerShdw>
              </a:effectLst>
              <a:latin typeface="Britannic Bold"/>
              <a:ea typeface="HY견고딕" panose="02030600000101010101" pitchFamily="18" charset="-127"/>
              <a:cs typeface="Britannic Bold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26253" y="5748576"/>
            <a:ext cx="3386664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altLang="ko-KR" sz="6000" dirty="0">
                <a:gradFill>
                  <a:gsLst>
                    <a:gs pos="0">
                      <a:srgbClr val="00EA54"/>
                    </a:gs>
                    <a:gs pos="88000">
                      <a:srgbClr val="00C3AB"/>
                    </a:gs>
                  </a:gsLst>
                  <a:lin ang="5400000" scaled="1"/>
                </a:gradFill>
                <a:effectLst>
                  <a:outerShdw dist="50800" dir="2700000" algn="tl">
                    <a:srgbClr val="7B05DD"/>
                  </a:outerShdw>
                </a:effectLst>
                <a:latin typeface="Zootopia JPosters.com.ar" panose="02000500000000000000" pitchFamily="2" charset="0"/>
              </a:rPr>
              <a:t>trade</a:t>
            </a:r>
            <a:endParaRPr lang="ko-KR" altLang="en-US" sz="6000" dirty="0">
              <a:gradFill>
                <a:gsLst>
                  <a:gs pos="0">
                    <a:srgbClr val="00EA54"/>
                  </a:gs>
                  <a:gs pos="88000">
                    <a:srgbClr val="00C3AB"/>
                  </a:gs>
                </a:gsLst>
                <a:lin ang="5400000" scaled="1"/>
              </a:gradFill>
              <a:effectLst>
                <a:outerShdw dist="50800" dir="2700000" algn="tl">
                  <a:srgbClr val="7B05DD"/>
                </a:outerShdw>
              </a:effectLst>
              <a:latin typeface="Britannic Bold"/>
              <a:ea typeface="HY견고딕" panose="02030600000101010101" pitchFamily="18" charset="-127"/>
              <a:cs typeface="Britannic Bold"/>
            </a:endParaRPr>
          </a:p>
        </p:txBody>
      </p:sp>
      <p:pic>
        <p:nvPicPr>
          <p:cNvPr id="11" name="그림 8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328759">
            <a:off x="9554828" y="1180291"/>
            <a:ext cx="1808633" cy="2182374"/>
          </a:xfrm>
          <a:prstGeom prst="rect">
            <a:avLst/>
          </a:prstGeom>
          <a:effectLst>
            <a:glow rad="254000">
              <a:schemeClr val="bg1">
                <a:alpha val="80000"/>
              </a:schemeClr>
            </a:glow>
          </a:effectLst>
        </p:spPr>
      </p:pic>
      <p:pic>
        <p:nvPicPr>
          <p:cNvPr id="12" name="그림 21"/>
          <p:cNvPicPr>
            <a:picLocks noChangeAspect="1"/>
          </p:cNvPicPr>
          <p:nvPr/>
        </p:nvPicPr>
        <p:blipFill rotWithShape="1"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7578" b="81055" l="0" r="100000">
                        <a14:backgroundMark x1="68945" y1="47266" x2="68945" y2="47266"/>
                        <a14:backgroundMark x1="25195" y1="26172" x2="17773" y2="28320"/>
                        <a14:backgroundMark x1="37500" y1="25195" x2="35547" y2="24414"/>
                        <a14:backgroundMark x1="69922" y1="19727" x2="69922" y2="19727"/>
                        <a14:backgroundMark x1="19922" y1="28125" x2="14453" y2="30469"/>
                        <a14:backgroundMark x1="4102" y1="41406" x2="7617" y2="36523"/>
                        <a14:backgroundMark x1="72852" y1="50000" x2="72852" y2="5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8988" b="18183"/>
          <a:stretch/>
        </p:blipFill>
        <p:spPr>
          <a:xfrm>
            <a:off x="7770770" y="4052864"/>
            <a:ext cx="3070943" cy="1929405"/>
          </a:xfrm>
          <a:prstGeom prst="rect">
            <a:avLst/>
          </a:prstGeom>
          <a:effectLst>
            <a:glow rad="254000">
              <a:schemeClr val="bg1">
                <a:alpha val="80000"/>
              </a:schemeClr>
            </a:glow>
          </a:effectLst>
        </p:spPr>
      </p:pic>
      <p:sp>
        <p:nvSpPr>
          <p:cNvPr id="14" name="TextBox 13"/>
          <p:cNvSpPr txBox="1"/>
          <p:nvPr/>
        </p:nvSpPr>
        <p:spPr>
          <a:xfrm>
            <a:off x="7760090" y="5848129"/>
            <a:ext cx="3285066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altLang="ko-KR" sz="6000" dirty="0">
                <a:gradFill>
                  <a:gsLst>
                    <a:gs pos="0">
                      <a:srgbClr val="00EA54"/>
                    </a:gs>
                    <a:gs pos="88000">
                      <a:srgbClr val="00C3AB"/>
                    </a:gs>
                  </a:gsLst>
                  <a:lin ang="5400000" scaled="1"/>
                </a:gradFill>
                <a:effectLst>
                  <a:outerShdw dist="50800" dir="2700000" algn="tl">
                    <a:srgbClr val="7B05DD"/>
                  </a:outerShdw>
                </a:effectLst>
                <a:latin typeface="Zootopia JPosters.com.ar" panose="02000500000000000000" pitchFamily="2" charset="0"/>
              </a:rPr>
              <a:t>Steal</a:t>
            </a:r>
            <a:endParaRPr lang="ko-KR" altLang="en-US" sz="6000" dirty="0">
              <a:gradFill>
                <a:gsLst>
                  <a:gs pos="0">
                    <a:srgbClr val="00EA54"/>
                  </a:gs>
                  <a:gs pos="88000">
                    <a:srgbClr val="00C3AB"/>
                  </a:gs>
                </a:gsLst>
                <a:lin ang="5400000" scaled="1"/>
              </a:gradFill>
              <a:effectLst>
                <a:outerShdw dist="50800" dir="2700000" algn="tl">
                  <a:srgbClr val="7B05DD"/>
                </a:outerShdw>
              </a:effectLst>
              <a:latin typeface="Britannic Bold"/>
              <a:ea typeface="HY견고딕" panose="02030600000101010101" pitchFamily="18" charset="-127"/>
              <a:cs typeface="Britannic Bold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465563" y="2681841"/>
            <a:ext cx="1847667" cy="14465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altLang="ko-KR" sz="8800" b="1" dirty="0">
                <a:gradFill>
                  <a:gsLst>
                    <a:gs pos="0">
                      <a:srgbClr val="00EA54"/>
                    </a:gs>
                    <a:gs pos="88000">
                      <a:srgbClr val="00C3AB"/>
                    </a:gs>
                  </a:gsLst>
                  <a:lin ang="5400000" scaled="1"/>
                </a:gradFill>
                <a:effectLst>
                  <a:outerShdw dist="50800" dir="2700000" algn="tl">
                    <a:srgbClr val="7B05DD"/>
                  </a:outerShdw>
                </a:effectLst>
                <a:latin typeface="한컴 바겐세일 B" panose="02020603020101020101" pitchFamily="18" charset="-127"/>
                <a:ea typeface="한컴 바겐세일 B" panose="02020603020101020101" pitchFamily="18" charset="-127"/>
              </a:rPr>
              <a:t>+5</a:t>
            </a:r>
            <a:endParaRPr lang="ko-KR" altLang="en-US" sz="8800" b="1" dirty="0">
              <a:gradFill>
                <a:gsLst>
                  <a:gs pos="0">
                    <a:srgbClr val="00EA54"/>
                  </a:gs>
                  <a:gs pos="88000">
                    <a:srgbClr val="00C3AB"/>
                  </a:gs>
                </a:gsLst>
                <a:lin ang="5400000" scaled="1"/>
              </a:gradFill>
              <a:effectLst>
                <a:outerShdw dist="50800" dir="2700000" algn="tl">
                  <a:srgbClr val="7B05DD"/>
                </a:outerShdw>
              </a:effectLst>
              <a:latin typeface="한컴 바겐세일 B" panose="02020603020101020101" pitchFamily="18" charset="-127"/>
              <a:ea typeface="한컴 바겐세일 B" panose="02020603020101020101" pitchFamily="18" charset="-127"/>
              <a:cs typeface="Britannic Bold"/>
            </a:endParaRPr>
          </a:p>
        </p:txBody>
      </p:sp>
      <p:pic>
        <p:nvPicPr>
          <p:cNvPr id="19" name="그림 18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20056">
            <a:off x="6183953" y="-332417"/>
            <a:ext cx="3500289" cy="3519237"/>
          </a:xfrm>
          <a:prstGeom prst="rect">
            <a:avLst/>
          </a:prstGeom>
          <a:effectLst>
            <a:glow rad="228600">
              <a:schemeClr val="bg1">
                <a:alpha val="80000"/>
              </a:schemeClr>
            </a:glow>
          </a:effectLst>
        </p:spPr>
      </p:pic>
      <p:sp>
        <p:nvSpPr>
          <p:cNvPr id="15" name="TextBox 14"/>
          <p:cNvSpPr txBox="1"/>
          <p:nvPr/>
        </p:nvSpPr>
        <p:spPr>
          <a:xfrm>
            <a:off x="6952032" y="1406767"/>
            <a:ext cx="1847667" cy="14465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altLang="ko-KR" sz="8800" b="1" dirty="0">
                <a:gradFill>
                  <a:gsLst>
                    <a:gs pos="0">
                      <a:srgbClr val="00EA54"/>
                    </a:gs>
                    <a:gs pos="88000">
                      <a:srgbClr val="00C3AB"/>
                    </a:gs>
                  </a:gsLst>
                  <a:lin ang="5400000" scaled="1"/>
                </a:gradFill>
                <a:effectLst>
                  <a:outerShdw dist="50800" dir="2700000" algn="tl">
                    <a:srgbClr val="7B05DD"/>
                  </a:outerShdw>
                </a:effectLst>
                <a:latin typeface="한컴 바겐세일 B" panose="02020603020101020101" pitchFamily="18" charset="-127"/>
                <a:ea typeface="한컴 바겐세일 B" panose="02020603020101020101" pitchFamily="18" charset="-127"/>
              </a:rPr>
              <a:t>+1</a:t>
            </a:r>
            <a:endParaRPr lang="ko-KR" altLang="en-US" sz="8800" b="1" dirty="0">
              <a:gradFill>
                <a:gsLst>
                  <a:gs pos="0">
                    <a:srgbClr val="00EA54"/>
                  </a:gs>
                  <a:gs pos="88000">
                    <a:srgbClr val="00C3AB"/>
                  </a:gs>
                </a:gsLst>
                <a:lin ang="5400000" scaled="1"/>
              </a:gradFill>
              <a:effectLst>
                <a:outerShdw dist="50800" dir="2700000" algn="tl">
                  <a:srgbClr val="7B05DD"/>
                </a:outerShdw>
              </a:effectLst>
              <a:latin typeface="한컴 바겐세일 B" panose="02020603020101020101" pitchFamily="18" charset="-127"/>
              <a:ea typeface="한컴 바겐세일 B" panose="02020603020101020101" pitchFamily="18" charset="-127"/>
              <a:cs typeface="Britannic Bold"/>
            </a:endParaRPr>
          </a:p>
        </p:txBody>
      </p:sp>
    </p:spTree>
    <p:extLst>
      <p:ext uri="{BB962C8B-B14F-4D97-AF65-F5344CB8AC3E}">
        <p14:creationId xmlns:p14="http://schemas.microsoft.com/office/powerpoint/2010/main" val="3844497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4" grpId="0"/>
      <p:bldP spid="17" grpId="0"/>
      <p:bldP spid="15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7791" t="1" r="1405" b="3099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모서리가 둥근 직사각형 3"/>
          <p:cNvSpPr/>
          <p:nvPr/>
        </p:nvSpPr>
        <p:spPr>
          <a:xfrm>
            <a:off x="354000" y="133350"/>
            <a:ext cx="11484000" cy="1600200"/>
          </a:xfrm>
          <a:prstGeom prst="roundRect">
            <a:avLst/>
          </a:prstGeom>
          <a:solidFill>
            <a:srgbClr val="09392F">
              <a:alpha val="80000"/>
            </a:srgbClr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5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Zootopia JPosters.com.ar" panose="02000500000000000000" pitchFamily="2" charset="0"/>
              </a:rPr>
              <a:t>What do you do if your hearing aid is not working</a:t>
            </a:r>
            <a:endParaRPr lang="ko-KR" altLang="en-US" sz="45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Rockwell Extra Bold" panose="02060903040505020403" pitchFamily="18" charset="0"/>
            </a:endParaRPr>
          </a:p>
        </p:txBody>
      </p:sp>
      <p:sp>
        <p:nvSpPr>
          <p:cNvPr id="6" name="모서리가 둥근 직사각형 4"/>
          <p:cNvSpPr/>
          <p:nvPr/>
        </p:nvSpPr>
        <p:spPr>
          <a:xfrm>
            <a:off x="354000" y="5124450"/>
            <a:ext cx="11484000" cy="1600200"/>
          </a:xfrm>
          <a:prstGeom prst="roundRect">
            <a:avLst/>
          </a:prstGeom>
          <a:solidFill>
            <a:schemeClr val="bg1">
              <a:alpha val="80000"/>
            </a:schemeClr>
          </a:solidFill>
          <a:ln w="38100">
            <a:solidFill>
              <a:srgbClr val="09392F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500" dirty="0">
                <a:solidFill>
                  <a:srgbClr val="09392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Zootopia JPosters.com.ar" panose="02000500000000000000" pitchFamily="2" charset="0"/>
              </a:rPr>
              <a:t>Change battery or tell the teacher</a:t>
            </a:r>
            <a:endParaRPr lang="ko-KR" altLang="en-US" sz="4500" dirty="0">
              <a:solidFill>
                <a:srgbClr val="09392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Rockwell Extra Bold" panose="02060903040505020403" pitchFamily="18" charset="0"/>
            </a:endParaRPr>
          </a:p>
        </p:txBody>
      </p:sp>
      <p:pic>
        <p:nvPicPr>
          <p:cNvPr id="7" name="Picture 4" descr="Image result for hearing aid with fm receivers">
            <a:extLst>
              <a:ext uri="{FF2B5EF4-FFF2-40B4-BE49-F238E27FC236}">
                <a16:creationId xmlns:a16="http://schemas.microsoft.com/office/drawing/2014/main" id="{1A447F6F-4744-47C8-AA25-0464FF9580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2647" y="1866900"/>
            <a:ext cx="2077967" cy="3066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ultiplication Sign 2">
            <a:extLst>
              <a:ext uri="{FF2B5EF4-FFF2-40B4-BE49-F238E27FC236}">
                <a16:creationId xmlns:a16="http://schemas.microsoft.com/office/drawing/2014/main" id="{8FA36996-62E0-41EC-B739-2B2609ABFB6D}"/>
              </a:ext>
            </a:extLst>
          </p:cNvPr>
          <p:cNvSpPr/>
          <p:nvPr/>
        </p:nvSpPr>
        <p:spPr>
          <a:xfrm>
            <a:off x="3461888" y="1069857"/>
            <a:ext cx="4719484" cy="4660490"/>
          </a:xfrm>
          <a:prstGeom prst="mathMultiply">
            <a:avLst>
              <a:gd name="adj1" fmla="val 5799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127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27" b="5679"/>
          <a:stretch/>
        </p:blipFill>
        <p:spPr>
          <a:xfrm flipH="1">
            <a:off x="-4" y="0"/>
            <a:ext cx="12192003" cy="6858000"/>
          </a:xfrm>
          <a:prstGeom prst="rect">
            <a:avLst/>
          </a:prstGeom>
        </p:spPr>
      </p:pic>
      <p:sp>
        <p:nvSpPr>
          <p:cNvPr id="10" name="Notched Right Arrow 9">
            <a:hlinkClick r:id="rId4" action="ppaction://hlinksldjump"/>
          </p:cNvPr>
          <p:cNvSpPr/>
          <p:nvPr/>
        </p:nvSpPr>
        <p:spPr>
          <a:xfrm rot="20681698">
            <a:off x="9121069" y="4875185"/>
            <a:ext cx="2590260" cy="1527193"/>
          </a:xfrm>
          <a:prstGeom prst="notchedRightArrow">
            <a:avLst/>
          </a:prstGeom>
          <a:gradFill flip="none" rotWithShape="1">
            <a:gsLst>
              <a:gs pos="0">
                <a:srgbClr val="025642"/>
              </a:gs>
              <a:gs pos="100000">
                <a:srgbClr val="A1F9C9"/>
              </a:gs>
            </a:gsLst>
            <a:lin ang="0" scaled="1"/>
            <a:tileRect/>
          </a:gradFill>
          <a:ln w="28575" cmpd="sng">
            <a:solidFill>
              <a:srgbClr val="004444"/>
            </a:solidFill>
          </a:ln>
          <a:effectLst>
            <a:outerShdw dist="76200" dir="5400000" algn="tl" rotWithShape="0">
              <a:srgbClr val="02251E"/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/>
            </a:sp3d>
          </a:bodyPr>
          <a:lstStyle/>
          <a:p>
            <a:r>
              <a:rPr lang="en-US" sz="3900" dirty="0">
                <a:solidFill>
                  <a:srgbClr val="00332A"/>
                </a:solidFill>
                <a:latin typeface="Zootopia JPosters.com.ar"/>
                <a:cs typeface="Zootopia JPosters.com.ar"/>
              </a:rPr>
              <a:t>Right</a:t>
            </a:r>
          </a:p>
        </p:txBody>
      </p:sp>
      <p:sp>
        <p:nvSpPr>
          <p:cNvPr id="11" name="Notched Right Arrow 10">
            <a:hlinkClick r:id="rId5" action="ppaction://hlinksldjump"/>
          </p:cNvPr>
          <p:cNvSpPr/>
          <p:nvPr/>
        </p:nvSpPr>
        <p:spPr>
          <a:xfrm rot="669161" flipH="1">
            <a:off x="778934" y="4955927"/>
            <a:ext cx="2636759" cy="1527193"/>
          </a:xfrm>
          <a:prstGeom prst="notchedRightArrow">
            <a:avLst/>
          </a:prstGeom>
          <a:gradFill flip="none" rotWithShape="1">
            <a:gsLst>
              <a:gs pos="0">
                <a:srgbClr val="025642"/>
              </a:gs>
              <a:gs pos="100000">
                <a:srgbClr val="A1F9C9"/>
              </a:gs>
            </a:gsLst>
            <a:lin ang="0" scaled="1"/>
            <a:tileRect/>
          </a:gradFill>
          <a:ln w="28575" cmpd="sng">
            <a:solidFill>
              <a:srgbClr val="004444"/>
            </a:solidFill>
          </a:ln>
          <a:effectLst>
            <a:outerShdw dist="76200" dir="5400000" algn="tl" rotWithShape="0">
              <a:srgbClr val="02251E"/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/>
            </a:sp3d>
          </a:bodyPr>
          <a:lstStyle/>
          <a:p>
            <a:pPr algn="ctr"/>
            <a:r>
              <a:rPr lang="en-US" sz="4300" dirty="0">
                <a:solidFill>
                  <a:srgbClr val="00332A"/>
                </a:solidFill>
                <a:latin typeface="Zootopia JPosters.com.ar"/>
                <a:cs typeface="Zootopia JPosters.com.ar"/>
              </a:rPr>
              <a:t>  L </a:t>
            </a:r>
            <a:r>
              <a:rPr lang="en-US" sz="4300" dirty="0" err="1">
                <a:solidFill>
                  <a:srgbClr val="00332A"/>
                </a:solidFill>
                <a:latin typeface="Zootopia JPosters.com.ar"/>
                <a:cs typeface="Zootopia JPosters.com.ar"/>
              </a:rPr>
              <a:t>eft</a:t>
            </a:r>
            <a:endParaRPr lang="en-US" sz="4300" dirty="0">
              <a:solidFill>
                <a:srgbClr val="00332A"/>
              </a:solidFill>
              <a:latin typeface="Zootopia JPosters.com.ar"/>
              <a:cs typeface="Zootopia JPosters.com.ar"/>
            </a:endParaRPr>
          </a:p>
        </p:txBody>
      </p:sp>
      <p:grpSp>
        <p:nvGrpSpPr>
          <p:cNvPr id="12" name="그룹 2"/>
          <p:cNvGrpSpPr/>
          <p:nvPr/>
        </p:nvGrpSpPr>
        <p:grpSpPr>
          <a:xfrm>
            <a:off x="526075" y="199534"/>
            <a:ext cx="11083636" cy="1576498"/>
            <a:chOff x="2797177" y="-202229"/>
            <a:chExt cx="4413020" cy="2481411"/>
          </a:xfrm>
        </p:grpSpPr>
        <p:sp>
          <p:nvSpPr>
            <p:cNvPr id="13" name="TextBox 12"/>
            <p:cNvSpPr txBox="1"/>
            <p:nvPr/>
          </p:nvSpPr>
          <p:spPr>
            <a:xfrm>
              <a:off x="2867037" y="-167246"/>
              <a:ext cx="4293528" cy="24464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9500" b="1" dirty="0">
                  <a:ln>
                    <a:solidFill>
                      <a:schemeClr val="bg1"/>
                    </a:solidFill>
                  </a:ln>
                  <a:noFill/>
                  <a:effectLst>
                    <a:glow rad="279400">
                      <a:schemeClr val="bg1">
                        <a:alpha val="85000"/>
                      </a:schemeClr>
                    </a:glow>
                  </a:effectLst>
                  <a:latin typeface="Zootopia JPosters.com.ar" panose="02000500000000000000" pitchFamily="2" charset="0"/>
                  <a:ea typeface="한컴 바겐세일 B" panose="02020603020101020101" pitchFamily="18" charset="-127"/>
                </a:rPr>
                <a:t>Choose</a:t>
              </a:r>
              <a:r>
                <a:rPr lang="en-US" altLang="ko-KR" sz="9500" b="1" dirty="0">
                  <a:ln>
                    <a:solidFill>
                      <a:schemeClr val="bg1"/>
                    </a:solidFill>
                  </a:ln>
                  <a:noFill/>
                  <a:effectLst>
                    <a:glow rad="279400">
                      <a:schemeClr val="bg1">
                        <a:alpha val="85000"/>
                      </a:schemeClr>
                    </a:glow>
                  </a:effectLst>
                  <a:latin typeface="Arial Black"/>
                  <a:ea typeface="한컴 바겐세일 B" panose="02020603020101020101" pitchFamily="18" charset="-127"/>
                  <a:cs typeface="Arial Black"/>
                </a:rPr>
                <a:t>!</a:t>
              </a:r>
              <a:endParaRPr lang="ko-KR" altLang="en-US" sz="9500" b="1" dirty="0">
                <a:ln>
                  <a:solidFill>
                    <a:schemeClr val="bg1"/>
                  </a:solidFill>
                </a:ln>
                <a:noFill/>
                <a:effectLst>
                  <a:glow rad="279400">
                    <a:schemeClr val="bg1">
                      <a:alpha val="85000"/>
                    </a:schemeClr>
                  </a:glow>
                </a:effectLst>
                <a:latin typeface="Arial Black"/>
                <a:ea typeface="한컴 바겐세일 B" panose="02020603020101020101" pitchFamily="18" charset="-127"/>
                <a:cs typeface="Arial Black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797177" y="-202229"/>
              <a:ext cx="4413020" cy="2446429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r>
                <a:rPr lang="en-US" altLang="ko-KR" sz="9500" b="1" dirty="0">
                  <a:ln>
                    <a:solidFill>
                      <a:srgbClr val="50B88D"/>
                    </a:solidFill>
                  </a:ln>
                  <a:gradFill>
                    <a:gsLst>
                      <a:gs pos="0">
                        <a:srgbClr val="00EA54"/>
                      </a:gs>
                      <a:gs pos="88000">
                        <a:srgbClr val="00C3AB"/>
                      </a:gs>
                    </a:gsLst>
                    <a:lin ang="5400000" scaled="1"/>
                  </a:gradFill>
                  <a:effectLst>
                    <a:outerShdw dist="63500" dir="3600000" algn="tl">
                      <a:srgbClr val="05392D"/>
                    </a:outerShdw>
                  </a:effectLst>
                  <a:latin typeface="Zootopia JPosters.com.ar" panose="02000500000000000000" pitchFamily="2" charset="0"/>
                  <a:ea typeface="한컴 바겐세일 B" panose="02020603020101020101" pitchFamily="18" charset="-127"/>
                </a:rPr>
                <a:t>Choose</a:t>
              </a:r>
              <a:r>
                <a:rPr lang="en-US" altLang="ko-KR" sz="9500" b="1" dirty="0">
                  <a:ln>
                    <a:solidFill>
                      <a:srgbClr val="50B88D"/>
                    </a:solidFill>
                  </a:ln>
                  <a:gradFill>
                    <a:gsLst>
                      <a:gs pos="0">
                        <a:srgbClr val="00EA54"/>
                      </a:gs>
                      <a:gs pos="88000">
                        <a:srgbClr val="00C3AB"/>
                      </a:gs>
                    </a:gsLst>
                    <a:lin ang="5400000" scaled="1"/>
                  </a:gradFill>
                  <a:effectLst>
                    <a:outerShdw dist="63500" dir="3600000" algn="tl">
                      <a:srgbClr val="05392D"/>
                    </a:outerShdw>
                  </a:effectLst>
                  <a:latin typeface="Arial Black"/>
                  <a:ea typeface="한컴 바겐세일 B" panose="02020603020101020101" pitchFamily="18" charset="-127"/>
                  <a:cs typeface="Arial Black"/>
                </a:rPr>
                <a:t>!</a:t>
              </a:r>
              <a:endParaRPr lang="ko-KR" altLang="en-US" sz="9500" b="1" dirty="0">
                <a:ln>
                  <a:solidFill>
                    <a:srgbClr val="50B88D"/>
                  </a:solidFill>
                </a:ln>
                <a:gradFill>
                  <a:gsLst>
                    <a:gs pos="0">
                      <a:srgbClr val="00EA54"/>
                    </a:gs>
                    <a:gs pos="88000">
                      <a:srgbClr val="00C3AB"/>
                    </a:gs>
                  </a:gsLst>
                  <a:lin ang="5400000" scaled="1"/>
                </a:gradFill>
                <a:effectLst>
                  <a:outerShdw dist="63500" dir="3600000" algn="tl">
                    <a:srgbClr val="05392D"/>
                  </a:outerShdw>
                </a:effectLst>
                <a:latin typeface="Arial Black"/>
                <a:ea typeface="한컴 바겐세일 B" panose="02020603020101020101" pitchFamily="18" charset="-127"/>
                <a:cs typeface="Arial Black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30625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276254">
                  <a:alpha val="55000"/>
                </a:srgbClr>
              </a:gs>
              <a:gs pos="100000">
                <a:srgbClr val="A0C686">
                  <a:alpha val="55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9" name="타원 8"/>
          <p:cNvSpPr/>
          <p:nvPr/>
        </p:nvSpPr>
        <p:spPr>
          <a:xfrm>
            <a:off x="9480411" y="6357455"/>
            <a:ext cx="1974273" cy="348170"/>
          </a:xfrm>
          <a:prstGeom prst="ellipse">
            <a:avLst/>
          </a:prstGeom>
          <a:solidFill>
            <a:srgbClr val="8898A4">
              <a:alpha val="48000"/>
            </a:srgb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액자 4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5536"/>
            </a:avLst>
          </a:prstGeom>
          <a:gradFill>
            <a:gsLst>
              <a:gs pos="7000">
                <a:srgbClr val="0A704E"/>
              </a:gs>
              <a:gs pos="100000">
                <a:srgbClr val="85A567"/>
              </a:gs>
            </a:gsLst>
            <a:lin ang="3600000" scaled="0"/>
          </a:gradFill>
          <a:ln>
            <a:solidFill>
              <a:schemeClr val="accent1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pic>
        <p:nvPicPr>
          <p:cNvPr id="15" name="그림 1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471" r="9398"/>
          <a:stretch/>
        </p:blipFill>
        <p:spPr>
          <a:xfrm>
            <a:off x="347166" y="302445"/>
            <a:ext cx="2847133" cy="6488889"/>
          </a:xfrm>
          <a:prstGeom prst="rect">
            <a:avLst/>
          </a:prstGeom>
        </p:spPr>
      </p:pic>
      <p:grpSp>
        <p:nvGrpSpPr>
          <p:cNvPr id="16" name="그룹 15"/>
          <p:cNvGrpSpPr/>
          <p:nvPr/>
        </p:nvGrpSpPr>
        <p:grpSpPr>
          <a:xfrm>
            <a:off x="2900342" y="-118395"/>
            <a:ext cx="6429664" cy="3694880"/>
            <a:chOff x="4528477" y="-712019"/>
            <a:chExt cx="4391547" cy="3694880"/>
          </a:xfrm>
        </p:grpSpPr>
        <p:sp>
          <p:nvSpPr>
            <p:cNvPr id="17" name="TextBox 16"/>
            <p:cNvSpPr txBox="1"/>
            <p:nvPr/>
          </p:nvSpPr>
          <p:spPr>
            <a:xfrm>
              <a:off x="4531104" y="-648902"/>
              <a:ext cx="4388920" cy="3631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0000" b="1" dirty="0">
                  <a:ln>
                    <a:solidFill>
                      <a:schemeClr val="bg1"/>
                    </a:solidFill>
                  </a:ln>
                  <a:noFill/>
                  <a:effectLst>
                    <a:glow rad="266700">
                      <a:schemeClr val="bg1"/>
                    </a:glo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+</a:t>
              </a:r>
              <a:r>
                <a:rPr lang="en-US" altLang="ko-KR" sz="23000" b="1" dirty="0">
                  <a:ln>
                    <a:solidFill>
                      <a:schemeClr val="bg1"/>
                    </a:solidFill>
                  </a:ln>
                  <a:noFill/>
                  <a:effectLst>
                    <a:glow rad="266700">
                      <a:schemeClr val="bg1"/>
                    </a:glo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10</a:t>
              </a:r>
              <a:endParaRPr lang="ko-KR" altLang="en-US" sz="23000" b="1" dirty="0">
                <a:ln>
                  <a:solidFill>
                    <a:schemeClr val="bg1"/>
                  </a:solidFill>
                </a:ln>
                <a:noFill/>
                <a:effectLst>
                  <a:glow rad="266700">
                    <a:schemeClr val="bg1"/>
                  </a:glow>
                </a:effectLst>
                <a:latin typeface="한컴 바겐세일 B" panose="02020603020101020101" pitchFamily="18" charset="-127"/>
                <a:ea typeface="한컴 바겐세일 B" panose="02020603020101020101" pitchFamily="18" charset="-127"/>
                <a:cs typeface="Britannic Bold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528477" y="-712019"/>
              <a:ext cx="4388920" cy="3631763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r>
                <a:rPr lang="en-US" altLang="ko-KR" sz="20000" b="1" dirty="0">
                  <a:ln>
                    <a:solidFill>
                      <a:srgbClr val="50B88D"/>
                    </a:solidFill>
                  </a:ln>
                  <a:gradFill>
                    <a:gsLst>
                      <a:gs pos="0">
                        <a:srgbClr val="00EA54"/>
                      </a:gs>
                      <a:gs pos="88000">
                        <a:srgbClr val="00C3AB"/>
                      </a:gs>
                    </a:gsLst>
                    <a:lin ang="5400000" scaled="1"/>
                  </a:gradFill>
                  <a:effectLst>
                    <a:outerShdw dist="63500" dir="3600000" algn="tl">
                      <a:srgbClr val="094F3E"/>
                    </a:outerShd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+</a:t>
              </a:r>
              <a:r>
                <a:rPr lang="en-US" altLang="ko-KR" sz="23000" b="1" dirty="0">
                  <a:ln>
                    <a:solidFill>
                      <a:srgbClr val="50B88D"/>
                    </a:solidFill>
                  </a:ln>
                  <a:gradFill>
                    <a:gsLst>
                      <a:gs pos="0">
                        <a:srgbClr val="00EA54"/>
                      </a:gs>
                      <a:gs pos="88000">
                        <a:srgbClr val="00C3AB"/>
                      </a:gs>
                    </a:gsLst>
                    <a:lin ang="5400000" scaled="1"/>
                  </a:gradFill>
                  <a:effectLst>
                    <a:outerShdw dist="63500" dir="3600000" algn="tl">
                      <a:srgbClr val="094F3E"/>
                    </a:outerShd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10</a:t>
              </a:r>
              <a:endParaRPr lang="ko-KR" altLang="en-US" sz="23000" b="1" dirty="0">
                <a:ln>
                  <a:solidFill>
                    <a:srgbClr val="50B88D"/>
                  </a:solidFill>
                </a:ln>
                <a:gradFill>
                  <a:gsLst>
                    <a:gs pos="0">
                      <a:srgbClr val="00EA54"/>
                    </a:gs>
                    <a:gs pos="88000">
                      <a:srgbClr val="00C3AB"/>
                    </a:gs>
                  </a:gsLst>
                  <a:lin ang="5400000" scaled="1"/>
                </a:gradFill>
                <a:effectLst>
                  <a:outerShdw dist="63500" dir="3600000" algn="tl">
                    <a:srgbClr val="094F3E"/>
                  </a:outerShdw>
                </a:effectLst>
                <a:latin typeface="한컴 바겐세일 B" panose="02020603020101020101" pitchFamily="18" charset="-127"/>
                <a:ea typeface="한컴 바겐세일 B" panose="02020603020101020101" pitchFamily="18" charset="-127"/>
                <a:cs typeface="Britannic Bold"/>
              </a:endParaRPr>
            </a:p>
          </p:txBody>
        </p:sp>
      </p:grpSp>
      <p:pic>
        <p:nvPicPr>
          <p:cNvPr id="19" name="그림 18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005691">
            <a:off x="3808191" y="3496680"/>
            <a:ext cx="2407291" cy="2904739"/>
          </a:xfrm>
          <a:prstGeom prst="rect">
            <a:avLst/>
          </a:prstGeom>
          <a:effectLst>
            <a:glow rad="342900">
              <a:schemeClr val="bg1"/>
            </a:glow>
          </a:effectLst>
        </p:spPr>
      </p:pic>
      <p:pic>
        <p:nvPicPr>
          <p:cNvPr id="20" name="그림 19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005691">
            <a:off x="6555550" y="3458579"/>
            <a:ext cx="2407291" cy="2904739"/>
          </a:xfrm>
          <a:prstGeom prst="rect">
            <a:avLst/>
          </a:prstGeom>
          <a:effectLst>
            <a:glow rad="342900">
              <a:schemeClr val="bg1"/>
            </a:glow>
          </a:effectLst>
        </p:spPr>
      </p:pic>
      <p:pic>
        <p:nvPicPr>
          <p:cNvPr id="21" name="그림 20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166" t="-410" r="4665"/>
          <a:stretch/>
        </p:blipFill>
        <p:spPr>
          <a:xfrm>
            <a:off x="9236276" y="1166981"/>
            <a:ext cx="2953606" cy="56910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1325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직사각형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276254">
                  <a:alpha val="55000"/>
                </a:srgbClr>
              </a:gs>
              <a:gs pos="100000">
                <a:srgbClr val="A0C686">
                  <a:alpha val="55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25" name="타원 24"/>
          <p:cNvSpPr/>
          <p:nvPr/>
        </p:nvSpPr>
        <p:spPr>
          <a:xfrm>
            <a:off x="9480411" y="6357455"/>
            <a:ext cx="1974273" cy="348170"/>
          </a:xfrm>
          <a:prstGeom prst="ellipse">
            <a:avLst/>
          </a:prstGeom>
          <a:solidFill>
            <a:srgbClr val="8898A4">
              <a:alpha val="48000"/>
            </a:srgb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6" name="액자 25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5536"/>
            </a:avLst>
          </a:prstGeom>
          <a:gradFill>
            <a:gsLst>
              <a:gs pos="7000">
                <a:srgbClr val="0A704E"/>
              </a:gs>
              <a:gs pos="100000">
                <a:srgbClr val="85A567"/>
              </a:gs>
            </a:gsLst>
            <a:lin ang="3600000" scaled="0"/>
          </a:gradFill>
          <a:ln>
            <a:solidFill>
              <a:schemeClr val="accent1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pic>
        <p:nvPicPr>
          <p:cNvPr id="27" name="그림 2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471" r="9398"/>
          <a:stretch/>
        </p:blipFill>
        <p:spPr>
          <a:xfrm>
            <a:off x="347166" y="302445"/>
            <a:ext cx="2847133" cy="6488889"/>
          </a:xfrm>
          <a:prstGeom prst="rect">
            <a:avLst/>
          </a:prstGeom>
        </p:spPr>
      </p:pic>
      <p:grpSp>
        <p:nvGrpSpPr>
          <p:cNvPr id="32" name="그룹 31"/>
          <p:cNvGrpSpPr/>
          <p:nvPr/>
        </p:nvGrpSpPr>
        <p:grpSpPr>
          <a:xfrm>
            <a:off x="2541197" y="511099"/>
            <a:ext cx="7109607" cy="2121356"/>
            <a:chOff x="3180780" y="2539178"/>
            <a:chExt cx="4413020" cy="2121354"/>
          </a:xfrm>
        </p:grpSpPr>
        <p:sp>
          <p:nvSpPr>
            <p:cNvPr id="33" name="TextBox 32"/>
            <p:cNvSpPr txBox="1"/>
            <p:nvPr/>
          </p:nvSpPr>
          <p:spPr>
            <a:xfrm>
              <a:off x="3250652" y="2567653"/>
              <a:ext cx="4293528" cy="20928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3000" b="1" dirty="0">
                  <a:ln>
                    <a:solidFill>
                      <a:schemeClr val="bg1"/>
                    </a:solidFill>
                  </a:ln>
                  <a:noFill/>
                  <a:effectLst>
                    <a:glow rad="304800">
                      <a:schemeClr val="bg1"/>
                    </a:glow>
                  </a:effectLst>
                  <a:latin typeface="Zootopia JPosters.com.ar" panose="02000500000000000000" pitchFamily="2" charset="0"/>
                  <a:ea typeface="한컴 바겐세일 B" panose="02020603020101020101" pitchFamily="18" charset="-127"/>
                </a:rPr>
                <a:t>Trade</a:t>
              </a:r>
              <a:endParaRPr lang="ko-KR" altLang="en-US" sz="13000" b="1" dirty="0">
                <a:ln>
                  <a:solidFill>
                    <a:schemeClr val="bg1"/>
                  </a:solidFill>
                </a:ln>
                <a:noFill/>
                <a:effectLst>
                  <a:glow rad="304800">
                    <a:schemeClr val="bg1"/>
                  </a:glow>
                </a:effectLst>
                <a:latin typeface="Zootopia JPosters.com.ar" panose="02000500000000000000" pitchFamily="2" charset="0"/>
                <a:ea typeface="한컴 바겐세일 B" panose="02020603020101020101" pitchFamily="18" charset="-127"/>
                <a:cs typeface="Britannic Bold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3180780" y="2539178"/>
              <a:ext cx="4413020" cy="2092879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r>
                <a:rPr lang="en-US" altLang="ko-KR" sz="13000" b="1" dirty="0">
                  <a:ln>
                    <a:solidFill>
                      <a:srgbClr val="50B88D"/>
                    </a:solidFill>
                  </a:ln>
                  <a:gradFill>
                    <a:gsLst>
                      <a:gs pos="0">
                        <a:srgbClr val="00EA54"/>
                      </a:gs>
                      <a:gs pos="88000">
                        <a:srgbClr val="00C3AB"/>
                      </a:gs>
                    </a:gsLst>
                    <a:lin ang="5400000" scaled="1"/>
                  </a:gradFill>
                  <a:effectLst>
                    <a:outerShdw dist="63500" dir="3600000" algn="tl">
                      <a:srgbClr val="094F3E"/>
                    </a:outerShdw>
                  </a:effectLst>
                  <a:latin typeface="Zootopia JPosters.com.ar" panose="02000500000000000000" pitchFamily="2" charset="0"/>
                  <a:ea typeface="한컴 바겐세일 B" panose="02020603020101020101" pitchFamily="18" charset="-127"/>
                </a:rPr>
                <a:t>Trade</a:t>
              </a:r>
              <a:endParaRPr lang="ko-KR" altLang="en-US" sz="13000" b="1" dirty="0">
                <a:ln>
                  <a:solidFill>
                    <a:srgbClr val="50B88D"/>
                  </a:solidFill>
                </a:ln>
                <a:gradFill>
                  <a:gsLst>
                    <a:gs pos="0">
                      <a:srgbClr val="00EA54"/>
                    </a:gs>
                    <a:gs pos="88000">
                      <a:srgbClr val="00C3AB"/>
                    </a:gs>
                  </a:gsLst>
                  <a:lin ang="5400000" scaled="1"/>
                </a:gradFill>
                <a:effectLst>
                  <a:outerShdw dist="63500" dir="3600000" algn="tl">
                    <a:srgbClr val="094F3E"/>
                  </a:outerShdw>
                </a:effectLst>
                <a:latin typeface="한컴 바겐세일 B" panose="02020603020101020101" pitchFamily="18" charset="-127"/>
                <a:ea typeface="한컴 바겐세일 B" panose="02020603020101020101" pitchFamily="18" charset="-127"/>
                <a:cs typeface="Britannic Bold"/>
              </a:endParaRPr>
            </a:p>
          </p:txBody>
        </p:sp>
      </p:grpSp>
      <p:pic>
        <p:nvPicPr>
          <p:cNvPr id="35" name="그림 34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166" t="-410" r="4665"/>
          <a:stretch/>
        </p:blipFill>
        <p:spPr>
          <a:xfrm>
            <a:off x="9238394" y="1169098"/>
            <a:ext cx="2953606" cy="56910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그림 1"/>
          <p:cNvPicPr>
            <a:picLocks noChangeAspect="1"/>
          </p:cNvPicPr>
          <p:nvPr/>
        </p:nvPicPr>
        <p:blipFill rotWithShape="1"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0124" b="1391"/>
          <a:stretch/>
        </p:blipFill>
        <p:spPr>
          <a:xfrm>
            <a:off x="3262554" y="3286679"/>
            <a:ext cx="5633025" cy="2558681"/>
          </a:xfrm>
          <a:prstGeom prst="rect">
            <a:avLst/>
          </a:prstGeom>
          <a:effectLst>
            <a:glow rad="292100">
              <a:schemeClr val="bg1">
                <a:alpha val="91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829324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9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8125" r="406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969726" y="216165"/>
            <a:ext cx="8568268" cy="186204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altLang="ko-KR" sz="8000" dirty="0">
                <a:ln w="12700" cmpd="sng">
                  <a:solidFill>
                    <a:schemeClr val="bg1"/>
                  </a:solidFill>
                </a:ln>
                <a:gradFill>
                  <a:gsLst>
                    <a:gs pos="0">
                      <a:srgbClr val="FFB757"/>
                    </a:gs>
                    <a:gs pos="84000">
                      <a:srgbClr val="9C3838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Zootopia JPosters.com.ar" panose="02000500000000000000" pitchFamily="2" charset="0"/>
              </a:rPr>
              <a:t>Sahara Square</a:t>
            </a:r>
          </a:p>
          <a:p>
            <a:pPr algn="ctr"/>
            <a:r>
              <a:rPr lang="en-US" altLang="ko-KR" sz="3500" dirty="0">
                <a:ln w="12700" cmpd="sng">
                  <a:solidFill>
                    <a:schemeClr val="bg1"/>
                  </a:solidFill>
                </a:ln>
                <a:gradFill>
                  <a:gsLst>
                    <a:gs pos="0">
                      <a:srgbClr val="FFB757"/>
                    </a:gs>
                    <a:gs pos="84000">
                      <a:srgbClr val="9C3838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Zootopia JPosters.com.ar" panose="02000500000000000000" pitchFamily="2" charset="0"/>
              </a:rPr>
              <a:t>Self Advocacy          o   </a:t>
            </a:r>
          </a:p>
        </p:txBody>
      </p:sp>
      <p:grpSp>
        <p:nvGrpSpPr>
          <p:cNvPr id="5" name="그룹 4"/>
          <p:cNvGrpSpPr>
            <a:grpSpLocks noChangeAspect="1"/>
          </p:cNvGrpSpPr>
          <p:nvPr/>
        </p:nvGrpSpPr>
        <p:grpSpPr>
          <a:xfrm>
            <a:off x="297875" y="273851"/>
            <a:ext cx="1385453" cy="1368595"/>
            <a:chOff x="5118655" y="2754063"/>
            <a:chExt cx="1523998" cy="1505455"/>
          </a:xfrm>
        </p:grpSpPr>
        <p:sp>
          <p:nvSpPr>
            <p:cNvPr id="6" name="타원 5"/>
            <p:cNvSpPr/>
            <p:nvPr/>
          </p:nvSpPr>
          <p:spPr>
            <a:xfrm>
              <a:off x="5123723" y="2754063"/>
              <a:ext cx="1505455" cy="1505455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53975">
              <a:solidFill>
                <a:schemeClr val="accent2">
                  <a:lumMod val="60000"/>
                  <a:lumOff val="40000"/>
                </a:schemeClr>
              </a:solidFill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n w="57150">
                  <a:noFill/>
                </a:ln>
              </a:endParaRPr>
            </a:p>
          </p:txBody>
        </p:sp>
        <p:sp>
          <p:nvSpPr>
            <p:cNvPr id="7" name="타원 6"/>
            <p:cNvSpPr/>
            <p:nvPr/>
          </p:nvSpPr>
          <p:spPr>
            <a:xfrm>
              <a:off x="5146425" y="2772883"/>
              <a:ext cx="1476000" cy="1476000"/>
            </a:xfrm>
            <a:prstGeom prst="ellipse">
              <a:avLst/>
            </a:prstGeom>
            <a:solidFill>
              <a:schemeClr val="bg1"/>
            </a:solidFill>
            <a:ln w="539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n w="57150">
                  <a:noFill/>
                </a:ln>
              </a:endParaRPr>
            </a:p>
          </p:txBody>
        </p:sp>
        <p:pic>
          <p:nvPicPr>
            <p:cNvPr id="8" name="그림 7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118655" y="2776478"/>
              <a:ext cx="1523998" cy="1473109"/>
            </a:xfrm>
            <a:prstGeom prst="ellipse">
              <a:avLst/>
            </a:prstGeom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</p:pic>
      </p:grpSp>
      <p:pic>
        <p:nvPicPr>
          <p:cNvPr id="9" name="Picture 11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62144" y="2159002"/>
            <a:ext cx="1648284" cy="1524375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hlinkClick r:id="rId9" action="ppaction://hlinksldjump"/>
          </p:cNvPr>
          <p:cNvSpPr txBox="1"/>
          <p:nvPr/>
        </p:nvSpPr>
        <p:spPr>
          <a:xfrm>
            <a:off x="125690" y="2416602"/>
            <a:ext cx="1583087" cy="1215043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ko-KR" sz="7000" b="1" dirty="0">
                <a:ln>
                  <a:solidFill>
                    <a:schemeClr val="bg1"/>
                  </a:solidFill>
                </a:ln>
                <a:solidFill>
                  <a:srgbClr val="761414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Zootopia JPosters.com.ar" panose="02000500000000000000" pitchFamily="2" charset="0"/>
              </a:rPr>
              <a:t>A</a:t>
            </a:r>
            <a:endParaRPr lang="ko-KR" altLang="en-US" sz="7000" b="1" dirty="0">
              <a:ln>
                <a:solidFill>
                  <a:schemeClr val="bg1"/>
                </a:solidFill>
              </a:ln>
              <a:solidFill>
                <a:srgbClr val="761414"/>
              </a:solidFill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  <a:latin typeface="Zootopia JPosters.com.ar" panose="02000500000000000000" pitchFamily="2" charset="0"/>
            </a:endParaRPr>
          </a:p>
        </p:txBody>
      </p:sp>
      <p:pic>
        <p:nvPicPr>
          <p:cNvPr id="11" name="Picture 11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408061" y="1602738"/>
            <a:ext cx="1648284" cy="1524375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hlinkClick r:id="rId11" action="ppaction://hlinksldjump"/>
          </p:cNvPr>
          <p:cNvSpPr txBox="1"/>
          <p:nvPr/>
        </p:nvSpPr>
        <p:spPr>
          <a:xfrm>
            <a:off x="2447806" y="1844572"/>
            <a:ext cx="1583086" cy="1215043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ko-KR" sz="7000" b="1" dirty="0">
                <a:ln>
                  <a:solidFill>
                    <a:schemeClr val="bg1"/>
                  </a:solidFill>
                </a:ln>
                <a:solidFill>
                  <a:srgbClr val="761414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Zootopia JPosters.com.ar" panose="02000500000000000000" pitchFamily="2" charset="0"/>
              </a:rPr>
              <a:t>B</a:t>
            </a:r>
            <a:endParaRPr lang="ko-KR" altLang="en-US" sz="7000" b="1" dirty="0">
              <a:ln>
                <a:solidFill>
                  <a:schemeClr val="bg1"/>
                </a:solidFill>
              </a:ln>
              <a:solidFill>
                <a:srgbClr val="761414"/>
              </a:solidFill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  <a:latin typeface="Zootopia JPosters.com.ar" panose="02000500000000000000" pitchFamily="2" charset="0"/>
            </a:endParaRPr>
          </a:p>
        </p:txBody>
      </p:sp>
      <p:pic>
        <p:nvPicPr>
          <p:cNvPr id="13" name="Picture 11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661363" y="2137880"/>
            <a:ext cx="1648284" cy="1524375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hlinkClick r:id="rId13" action="ppaction://hlinksldjump"/>
          </p:cNvPr>
          <p:cNvSpPr txBox="1"/>
          <p:nvPr/>
        </p:nvSpPr>
        <p:spPr>
          <a:xfrm>
            <a:off x="4701109" y="2427012"/>
            <a:ext cx="1583087" cy="1215043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ko-KR" sz="7000" b="1" dirty="0">
                <a:ln>
                  <a:solidFill>
                    <a:schemeClr val="bg1"/>
                  </a:solidFill>
                </a:ln>
                <a:solidFill>
                  <a:srgbClr val="761414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Zootopia JPosters.com.ar" panose="02000500000000000000" pitchFamily="2" charset="0"/>
              </a:rPr>
              <a:t>C</a:t>
            </a:r>
            <a:endParaRPr lang="ko-KR" altLang="en-US" sz="7000" b="1" dirty="0">
              <a:ln>
                <a:solidFill>
                  <a:schemeClr val="bg1"/>
                </a:solidFill>
              </a:ln>
              <a:solidFill>
                <a:srgbClr val="761414"/>
              </a:solidFill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  <a:latin typeface="Zootopia JPosters.com.ar" panose="02000500000000000000" pitchFamily="2" charset="0"/>
            </a:endParaRPr>
          </a:p>
        </p:txBody>
      </p:sp>
      <p:pic>
        <p:nvPicPr>
          <p:cNvPr id="15" name="Picture 11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026629" y="1600623"/>
            <a:ext cx="1648284" cy="1524375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hlinkClick r:id="rId15" action="ppaction://hlinksldjump"/>
          </p:cNvPr>
          <p:cNvSpPr txBox="1"/>
          <p:nvPr/>
        </p:nvSpPr>
        <p:spPr>
          <a:xfrm>
            <a:off x="7214927" y="1814209"/>
            <a:ext cx="1334318" cy="1215043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ko-KR" sz="7000" b="1" dirty="0">
                <a:ln>
                  <a:solidFill>
                    <a:schemeClr val="bg1"/>
                  </a:solidFill>
                </a:ln>
                <a:solidFill>
                  <a:srgbClr val="761414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Zootopia JPosters.com.ar" panose="02000500000000000000" pitchFamily="2" charset="0"/>
              </a:rPr>
              <a:t>D</a:t>
            </a:r>
            <a:endParaRPr lang="ko-KR" altLang="en-US" sz="7000" b="1" dirty="0">
              <a:ln>
                <a:solidFill>
                  <a:schemeClr val="bg1"/>
                </a:solidFill>
              </a:ln>
              <a:solidFill>
                <a:srgbClr val="761414"/>
              </a:solidFill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  <a:latin typeface="Zootopia JPosters.com.ar" panose="02000500000000000000" pitchFamily="2" charset="0"/>
            </a:endParaRPr>
          </a:p>
        </p:txBody>
      </p:sp>
      <p:pic>
        <p:nvPicPr>
          <p:cNvPr id="17" name="Picture 11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9446829" y="2137880"/>
            <a:ext cx="1648284" cy="1524375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hlinkClick r:id="rId17" action="ppaction://hlinksldjump"/>
          </p:cNvPr>
          <p:cNvSpPr txBox="1"/>
          <p:nvPr/>
        </p:nvSpPr>
        <p:spPr>
          <a:xfrm>
            <a:off x="9669133" y="2395480"/>
            <a:ext cx="1327728" cy="1215043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ko-KR" sz="7000" b="1" dirty="0">
                <a:ln>
                  <a:solidFill>
                    <a:schemeClr val="bg1"/>
                  </a:solidFill>
                </a:ln>
                <a:solidFill>
                  <a:srgbClr val="761414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Zootopia JPosters.com.ar" panose="02000500000000000000" pitchFamily="2" charset="0"/>
              </a:rPr>
              <a:t>E</a:t>
            </a:r>
            <a:endParaRPr lang="ko-KR" altLang="en-US" sz="7000" b="1" dirty="0">
              <a:ln>
                <a:solidFill>
                  <a:schemeClr val="bg1"/>
                </a:solidFill>
              </a:ln>
              <a:solidFill>
                <a:srgbClr val="761414"/>
              </a:solidFill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  <a:latin typeface="Zootopia JPosters.com.ar" panose="02000500000000000000" pitchFamily="2" charset="0"/>
            </a:endParaRPr>
          </a:p>
        </p:txBody>
      </p:sp>
      <p:pic>
        <p:nvPicPr>
          <p:cNvPr id="19" name="Picture 11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034118" y="4600046"/>
            <a:ext cx="1648284" cy="1524375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hlinkClick r:id="rId19" action="ppaction://hlinksldjump"/>
          </p:cNvPr>
          <p:cNvSpPr txBox="1"/>
          <p:nvPr/>
        </p:nvSpPr>
        <p:spPr>
          <a:xfrm>
            <a:off x="1235696" y="4841880"/>
            <a:ext cx="1366256" cy="1215043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ko-KR" sz="7000" b="1" dirty="0">
                <a:ln>
                  <a:solidFill>
                    <a:schemeClr val="bg1"/>
                  </a:solidFill>
                </a:ln>
                <a:solidFill>
                  <a:srgbClr val="761414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Zootopia JPosters.com.ar" panose="02000500000000000000" pitchFamily="2" charset="0"/>
              </a:rPr>
              <a:t>F</a:t>
            </a:r>
            <a:endParaRPr lang="ko-KR" altLang="en-US" sz="7000" b="1" dirty="0">
              <a:ln>
                <a:solidFill>
                  <a:schemeClr val="bg1"/>
                </a:solidFill>
              </a:ln>
              <a:solidFill>
                <a:srgbClr val="761414"/>
              </a:solidFill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  <a:latin typeface="Zootopia JPosters.com.ar" panose="02000500000000000000" pitchFamily="2" charset="0"/>
            </a:endParaRPr>
          </a:p>
        </p:txBody>
      </p:sp>
      <p:pic>
        <p:nvPicPr>
          <p:cNvPr id="21" name="Picture 11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322461" y="4010417"/>
            <a:ext cx="1648284" cy="1524375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hlinkClick r:id="rId20" action="ppaction://hlinksldjump"/>
          </p:cNvPr>
          <p:cNvSpPr txBox="1"/>
          <p:nvPr/>
        </p:nvSpPr>
        <p:spPr>
          <a:xfrm>
            <a:off x="3463384" y="4287067"/>
            <a:ext cx="1368074" cy="1215043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ko-KR" sz="7000" b="1" dirty="0">
                <a:ln>
                  <a:solidFill>
                    <a:schemeClr val="bg1"/>
                  </a:solidFill>
                </a:ln>
                <a:solidFill>
                  <a:srgbClr val="761414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Zootopia JPosters.com.ar" panose="02000500000000000000" pitchFamily="2" charset="0"/>
              </a:rPr>
              <a:t>G</a:t>
            </a:r>
            <a:endParaRPr lang="ko-KR" altLang="en-US" sz="7000" b="1" dirty="0">
              <a:ln>
                <a:solidFill>
                  <a:schemeClr val="bg1"/>
                </a:solidFill>
              </a:ln>
              <a:solidFill>
                <a:srgbClr val="761414"/>
              </a:solidFill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  <a:latin typeface="Zootopia JPosters.com.ar" panose="02000500000000000000" pitchFamily="2" charset="0"/>
            </a:endParaRPr>
          </a:p>
        </p:txBody>
      </p:sp>
      <p:pic>
        <p:nvPicPr>
          <p:cNvPr id="23" name="Picture 11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816851" y="4614242"/>
            <a:ext cx="1648284" cy="1524375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hlinkClick r:id="rId21" action="ppaction://hlinksldjump"/>
          </p:cNvPr>
          <p:cNvSpPr txBox="1"/>
          <p:nvPr/>
        </p:nvSpPr>
        <p:spPr>
          <a:xfrm>
            <a:off x="5780397" y="4865274"/>
            <a:ext cx="1583087" cy="1215043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ko-KR" sz="7000" b="1" dirty="0">
                <a:ln>
                  <a:solidFill>
                    <a:schemeClr val="bg1"/>
                  </a:solidFill>
                </a:ln>
                <a:solidFill>
                  <a:srgbClr val="761414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Zootopia JPosters.com.ar" panose="02000500000000000000" pitchFamily="2" charset="0"/>
              </a:rPr>
              <a:t>H</a:t>
            </a:r>
            <a:endParaRPr lang="ko-KR" altLang="en-US" sz="7000" b="1" dirty="0">
              <a:ln>
                <a:solidFill>
                  <a:schemeClr val="bg1"/>
                </a:solidFill>
              </a:ln>
              <a:solidFill>
                <a:srgbClr val="761414"/>
              </a:solidFill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  <a:latin typeface="Zootopia JPosters.com.ar" panose="02000500000000000000" pitchFamily="2" charset="0"/>
            </a:endParaRPr>
          </a:p>
        </p:txBody>
      </p:sp>
      <p:pic>
        <p:nvPicPr>
          <p:cNvPr id="25" name="Picture 11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011178" y="4008297"/>
            <a:ext cx="1648284" cy="1524375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hlinkClick r:id="rId23" action="ppaction://hlinksldjump"/>
          </p:cNvPr>
          <p:cNvSpPr txBox="1"/>
          <p:nvPr/>
        </p:nvSpPr>
        <p:spPr>
          <a:xfrm>
            <a:off x="8138841" y="4164733"/>
            <a:ext cx="1439171" cy="1215043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ko-KR" sz="7000" b="1" dirty="0">
                <a:ln>
                  <a:solidFill>
                    <a:schemeClr val="bg1"/>
                  </a:solidFill>
                </a:ln>
                <a:solidFill>
                  <a:srgbClr val="761414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Zootopia JPosters.com.ar" panose="02000500000000000000" pitchFamily="2" charset="0"/>
              </a:rPr>
              <a:t>I</a:t>
            </a:r>
            <a:endParaRPr lang="ko-KR" altLang="en-US" sz="7000" b="1" dirty="0">
              <a:ln>
                <a:solidFill>
                  <a:schemeClr val="bg1"/>
                </a:solidFill>
              </a:ln>
              <a:solidFill>
                <a:srgbClr val="761414"/>
              </a:solidFill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  <a:latin typeface="Zootopia JPosters.com.ar" panose="02000500000000000000" pitchFamily="2" charset="0"/>
            </a:endParaRPr>
          </a:p>
        </p:txBody>
      </p:sp>
      <p:pic>
        <p:nvPicPr>
          <p:cNvPr id="27" name="Picture 11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0330530" y="4660647"/>
            <a:ext cx="1648284" cy="1524375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>
            <a:hlinkClick r:id="rId25" action="ppaction://hlinksldjump"/>
          </p:cNvPr>
          <p:cNvSpPr txBox="1"/>
          <p:nvPr/>
        </p:nvSpPr>
        <p:spPr>
          <a:xfrm>
            <a:off x="10313126" y="4937297"/>
            <a:ext cx="1583087" cy="1215043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ko-KR" sz="7000" b="1" dirty="0">
                <a:ln>
                  <a:solidFill>
                    <a:schemeClr val="bg1"/>
                  </a:solidFill>
                </a:ln>
                <a:solidFill>
                  <a:srgbClr val="761414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Zootopia JPosters.com.ar" panose="02000500000000000000" pitchFamily="2" charset="0"/>
              </a:rPr>
              <a:t>J</a:t>
            </a:r>
            <a:endParaRPr lang="ko-KR" altLang="en-US" sz="7000" b="1" dirty="0">
              <a:ln>
                <a:solidFill>
                  <a:schemeClr val="bg1"/>
                </a:solidFill>
              </a:ln>
              <a:solidFill>
                <a:srgbClr val="761414"/>
              </a:solidFill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  <a:latin typeface="Zootopia JPosters.com.ar" panose="02000500000000000000" pitchFamily="2" charset="0"/>
            </a:endParaRPr>
          </a:p>
        </p:txBody>
      </p:sp>
      <p:sp>
        <p:nvSpPr>
          <p:cNvPr id="29" name="Notched Right Arrow 6">
            <a:hlinkClick r:id="rId26" action="ppaction://hlinksldjump"/>
          </p:cNvPr>
          <p:cNvSpPr/>
          <p:nvPr/>
        </p:nvSpPr>
        <p:spPr>
          <a:xfrm>
            <a:off x="11467576" y="6336963"/>
            <a:ext cx="620087" cy="442374"/>
          </a:xfrm>
          <a:prstGeom prst="notchedRightArrow">
            <a:avLst/>
          </a:prstGeom>
          <a:gradFill flip="none" rotWithShape="1">
            <a:gsLst>
              <a:gs pos="0">
                <a:srgbClr val="E6AB7A">
                  <a:alpha val="19000"/>
                </a:srgbClr>
              </a:gs>
              <a:gs pos="100000">
                <a:srgbClr val="9D3938">
                  <a:alpha val="20000"/>
                </a:srgbClr>
              </a:gs>
            </a:gsLst>
            <a:lin ang="0" scaled="1"/>
            <a:tileRect/>
          </a:gradFill>
          <a:ln w="3175" cmpd="sng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3900" dirty="0">
              <a:solidFill>
                <a:srgbClr val="332EC4"/>
              </a:solidFill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  <a:latin typeface="Zootopia JPosters.com.ar"/>
              <a:cs typeface="Zootopia JPosters.com.ar"/>
            </a:endParaRPr>
          </a:p>
        </p:txBody>
      </p:sp>
    </p:spTree>
    <p:extLst>
      <p:ext uri="{BB962C8B-B14F-4D97-AF65-F5344CB8AC3E}">
        <p14:creationId xmlns:p14="http://schemas.microsoft.com/office/powerpoint/2010/main" val="38969843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6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2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5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1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4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3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9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8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1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7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0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4" grpId="0"/>
      <p:bldP spid="16" grpId="0"/>
      <p:bldP spid="18" grpId="0"/>
      <p:bldP spid="20" grpId="0"/>
      <p:bldP spid="22" grpId="0"/>
      <p:bldP spid="24" grpId="0"/>
      <p:bldP spid="26" grpId="0"/>
      <p:bldP spid="28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  <a14:imgEffect>
                      <a14:saturation sat="200000"/>
                    </a14:imgEffect>
                    <a14:imgEffect>
                      <a14:brightnessContrast contras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모서리가 둥근 직사각형 3"/>
          <p:cNvSpPr/>
          <p:nvPr/>
        </p:nvSpPr>
        <p:spPr>
          <a:xfrm>
            <a:off x="354000" y="133350"/>
            <a:ext cx="11484000" cy="1600200"/>
          </a:xfrm>
          <a:prstGeom prst="roundRect">
            <a:avLst/>
          </a:prstGeom>
          <a:solidFill>
            <a:srgbClr val="4E0B0E">
              <a:alpha val="80000"/>
            </a:srgbClr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5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Zootopia JPosters.com.ar" panose="02000500000000000000" pitchFamily="2" charset="0"/>
              </a:rPr>
              <a:t>What is preferential seating</a:t>
            </a:r>
            <a:endParaRPr lang="ko-KR" altLang="en-US" sz="45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Rockwell Extra Bold" panose="02060903040505020403" pitchFamily="18" charset="0"/>
            </a:endParaRPr>
          </a:p>
        </p:txBody>
      </p:sp>
      <p:sp>
        <p:nvSpPr>
          <p:cNvPr id="4" name="모서리가 둥근 직사각형 4"/>
          <p:cNvSpPr/>
          <p:nvPr/>
        </p:nvSpPr>
        <p:spPr>
          <a:xfrm>
            <a:off x="354000" y="5124450"/>
            <a:ext cx="11484000" cy="1600200"/>
          </a:xfrm>
          <a:prstGeom prst="roundRect">
            <a:avLst/>
          </a:prstGeom>
          <a:solidFill>
            <a:schemeClr val="bg1">
              <a:alpha val="80000"/>
            </a:schemeClr>
          </a:solidFill>
          <a:ln w="38100">
            <a:solidFill>
              <a:srgbClr val="5F0924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500" dirty="0">
                <a:solidFill>
                  <a:srgbClr val="5F092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Zootopia JPosters.com.ar" panose="02000500000000000000" pitchFamily="2" charset="0"/>
              </a:rPr>
              <a:t>Sitting close to the teacher</a:t>
            </a:r>
          </a:p>
          <a:p>
            <a:pPr algn="ctr"/>
            <a:r>
              <a:rPr lang="en-US" altLang="ko-KR" sz="4500" dirty="0">
                <a:solidFill>
                  <a:srgbClr val="5F092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Zootopia JPosters.com.ar" panose="02000500000000000000" pitchFamily="2" charset="0"/>
              </a:rPr>
              <a:t>In front and away from noise</a:t>
            </a:r>
            <a:endParaRPr lang="ko-KR" altLang="en-US" sz="4500" dirty="0">
              <a:solidFill>
                <a:srgbClr val="5F0924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Rockwell Extra Bold" panose="02060903040505020403" pitchFamily="18" charset="0"/>
            </a:endParaRPr>
          </a:p>
        </p:txBody>
      </p:sp>
      <p:pic>
        <p:nvPicPr>
          <p:cNvPr id="6" name="Picture 10" descr="Related image">
            <a:extLst>
              <a:ext uri="{FF2B5EF4-FFF2-40B4-BE49-F238E27FC236}">
                <a16:creationId xmlns:a16="http://schemas.microsoft.com/office/drawing/2014/main" id="{749EE37D-321C-4EE6-9442-96EBC75379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0166" y="1866900"/>
            <a:ext cx="4371668" cy="3067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4112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9F2619">
                  <a:alpha val="44000"/>
                </a:srgbClr>
              </a:gs>
              <a:gs pos="100000">
                <a:srgbClr val="FFBC67">
                  <a:alpha val="44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85476">
            <a:off x="6527511" y="3197834"/>
            <a:ext cx="2892801" cy="2908460"/>
          </a:xfrm>
          <a:prstGeom prst="rect">
            <a:avLst/>
          </a:prstGeom>
          <a:effectLst>
            <a:glow rad="330200">
              <a:schemeClr val="bg1">
                <a:alpha val="93000"/>
              </a:schemeClr>
            </a:glow>
          </a:effectLst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85476">
            <a:off x="3587536" y="3145378"/>
            <a:ext cx="2892801" cy="2908460"/>
          </a:xfrm>
          <a:prstGeom prst="rect">
            <a:avLst/>
          </a:prstGeom>
          <a:effectLst>
            <a:glow rad="330200">
              <a:schemeClr val="bg1">
                <a:alpha val="93000"/>
              </a:schemeClr>
            </a:glow>
          </a:effectLst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85476">
            <a:off x="5083247" y="3162889"/>
            <a:ext cx="2892801" cy="2908460"/>
          </a:xfrm>
          <a:prstGeom prst="rect">
            <a:avLst/>
          </a:prstGeom>
          <a:effectLst>
            <a:glow rad="330200">
              <a:schemeClr val="bg1">
                <a:alpha val="93000"/>
              </a:schemeClr>
            </a:glow>
          </a:effectLst>
        </p:spPr>
      </p:pic>
      <p:grpSp>
        <p:nvGrpSpPr>
          <p:cNvPr id="12" name="그룹 11"/>
          <p:cNvGrpSpPr/>
          <p:nvPr/>
        </p:nvGrpSpPr>
        <p:grpSpPr>
          <a:xfrm>
            <a:off x="3918736" y="-368022"/>
            <a:ext cx="4388920" cy="3725836"/>
            <a:chOff x="4531104" y="-742975"/>
            <a:chExt cx="4388920" cy="3725836"/>
          </a:xfrm>
        </p:grpSpPr>
        <p:sp>
          <p:nvSpPr>
            <p:cNvPr id="13" name="TextBox 12"/>
            <p:cNvSpPr txBox="1"/>
            <p:nvPr/>
          </p:nvSpPr>
          <p:spPr>
            <a:xfrm>
              <a:off x="4531104" y="-648902"/>
              <a:ext cx="4388920" cy="3631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0000" b="1" dirty="0">
                  <a:ln>
                    <a:solidFill>
                      <a:schemeClr val="bg1"/>
                    </a:solidFill>
                  </a:ln>
                  <a:noFill/>
                  <a:effectLst>
                    <a:glow rad="304800">
                      <a:schemeClr val="bg1"/>
                    </a:glo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+</a:t>
              </a:r>
              <a:r>
                <a:rPr lang="en-US" altLang="ko-KR" sz="23000" b="1" dirty="0">
                  <a:ln>
                    <a:solidFill>
                      <a:schemeClr val="bg1"/>
                    </a:solidFill>
                  </a:ln>
                  <a:noFill/>
                  <a:effectLst>
                    <a:glow rad="304800">
                      <a:schemeClr val="bg1"/>
                    </a:glo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3</a:t>
              </a:r>
              <a:endParaRPr lang="ko-KR" altLang="en-US" sz="23000" b="1" dirty="0">
                <a:ln>
                  <a:solidFill>
                    <a:schemeClr val="bg1"/>
                  </a:solidFill>
                </a:ln>
                <a:noFill/>
                <a:effectLst>
                  <a:glow rad="304800">
                    <a:schemeClr val="bg1"/>
                  </a:glow>
                </a:effectLst>
                <a:latin typeface="한컴 바겐세일 B" panose="02020603020101020101" pitchFamily="18" charset="-127"/>
                <a:ea typeface="한컴 바겐세일 B" panose="02020603020101020101" pitchFamily="18" charset="-127"/>
                <a:cs typeface="Britannic Bold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531104" y="-742975"/>
              <a:ext cx="4328060" cy="3631763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r>
                <a:rPr lang="en-US" altLang="ko-KR" sz="20000" b="1" dirty="0">
                  <a:ln>
                    <a:solidFill>
                      <a:srgbClr val="DC7926"/>
                    </a:solidFill>
                  </a:ln>
                  <a:gradFill>
                    <a:gsLst>
                      <a:gs pos="0">
                        <a:srgbClr val="F8A224"/>
                      </a:gs>
                      <a:gs pos="100000">
                        <a:srgbClr val="AB2B1D"/>
                      </a:gs>
                    </a:gsLst>
                    <a:lin ang="5400000" scaled="1"/>
                  </a:gradFill>
                  <a:effectLst>
                    <a:outerShdw dist="63500" dir="3600000" algn="tl">
                      <a:srgbClr val="5F0F13"/>
                    </a:outerShd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+</a:t>
              </a:r>
              <a:r>
                <a:rPr lang="en-US" altLang="ko-KR" sz="23000" b="1" dirty="0">
                  <a:ln>
                    <a:solidFill>
                      <a:srgbClr val="DC7926"/>
                    </a:solidFill>
                  </a:ln>
                  <a:gradFill>
                    <a:gsLst>
                      <a:gs pos="0">
                        <a:srgbClr val="F8A224"/>
                      </a:gs>
                      <a:gs pos="100000">
                        <a:srgbClr val="AB2B1D"/>
                      </a:gs>
                    </a:gsLst>
                    <a:lin ang="5400000" scaled="1"/>
                  </a:gradFill>
                  <a:effectLst>
                    <a:outerShdw dist="63500" dir="3600000" algn="tl">
                      <a:srgbClr val="5F0F13"/>
                    </a:outerShd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3</a:t>
              </a:r>
              <a:endParaRPr lang="ko-KR" altLang="en-US" sz="23000" b="1" dirty="0">
                <a:ln>
                  <a:solidFill>
                    <a:srgbClr val="DC7926"/>
                  </a:solidFill>
                </a:ln>
                <a:gradFill>
                  <a:gsLst>
                    <a:gs pos="0">
                      <a:srgbClr val="F8A224"/>
                    </a:gs>
                    <a:gs pos="100000">
                      <a:srgbClr val="AB2B1D"/>
                    </a:gs>
                  </a:gsLst>
                  <a:lin ang="5400000" scaled="1"/>
                </a:gradFill>
                <a:effectLst>
                  <a:outerShdw dist="63500" dir="3600000" algn="tl">
                    <a:srgbClr val="5F0F13"/>
                  </a:outerShdw>
                </a:effectLst>
                <a:latin typeface="한컴 바겐세일 B" panose="02020603020101020101" pitchFamily="18" charset="-127"/>
                <a:ea typeface="한컴 바겐세일 B" panose="02020603020101020101" pitchFamily="18" charset="-127"/>
                <a:cs typeface="Britannic Bold"/>
              </a:endParaRPr>
            </a:p>
          </p:txBody>
        </p:sp>
      </p:grpSp>
      <p:sp>
        <p:nvSpPr>
          <p:cNvPr id="4" name="액자 3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5536"/>
            </a:avLst>
          </a:prstGeom>
          <a:gradFill>
            <a:gsLst>
              <a:gs pos="7000">
                <a:srgbClr val="953623"/>
              </a:gs>
              <a:gs pos="100000">
                <a:srgbClr val="F4B94E"/>
              </a:gs>
            </a:gsLst>
            <a:lin ang="3600000" scaled="0"/>
          </a:gradFill>
          <a:ln>
            <a:solidFill>
              <a:schemeClr val="accent1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471" r="9398"/>
          <a:stretch/>
        </p:blipFill>
        <p:spPr>
          <a:xfrm>
            <a:off x="347166" y="302445"/>
            <a:ext cx="2847133" cy="6488889"/>
          </a:xfrm>
          <a:prstGeom prst="rect">
            <a:avLst/>
          </a:prstGeom>
        </p:spPr>
      </p:pic>
      <p:sp>
        <p:nvSpPr>
          <p:cNvPr id="18" name="타원 10"/>
          <p:cNvSpPr/>
          <p:nvPr/>
        </p:nvSpPr>
        <p:spPr>
          <a:xfrm>
            <a:off x="9480411" y="6357455"/>
            <a:ext cx="1974273" cy="348170"/>
          </a:xfrm>
          <a:prstGeom prst="ellipse">
            <a:avLst/>
          </a:prstGeom>
          <a:solidFill>
            <a:srgbClr val="514F53">
              <a:alpha val="15000"/>
            </a:srgb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0" name="그림 12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166" t="-410" r="4665"/>
          <a:stretch/>
        </p:blipFill>
        <p:spPr>
          <a:xfrm>
            <a:off x="9219343" y="1166981"/>
            <a:ext cx="2953606" cy="56910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47885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  <a14:imgEffect>
                      <a14:saturation sat="200000"/>
                    </a14:imgEffect>
                    <a14:imgEffect>
                      <a14:brightnessContrast contras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모서리가 둥근 직사각형 3"/>
          <p:cNvSpPr/>
          <p:nvPr/>
        </p:nvSpPr>
        <p:spPr>
          <a:xfrm>
            <a:off x="354000" y="133350"/>
            <a:ext cx="11484000" cy="1600200"/>
          </a:xfrm>
          <a:prstGeom prst="roundRect">
            <a:avLst/>
          </a:prstGeom>
          <a:solidFill>
            <a:srgbClr val="4E0B0E">
              <a:alpha val="80000"/>
            </a:srgbClr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5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Zootopia JPosters.com.ar" panose="02000500000000000000" pitchFamily="2" charset="0"/>
              </a:rPr>
              <a:t>Who tests your hearing</a:t>
            </a:r>
            <a:endParaRPr lang="ko-KR" altLang="en-US" sz="45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Rockwell Extra Bold" panose="02060903040505020403" pitchFamily="18" charset="0"/>
            </a:endParaRPr>
          </a:p>
        </p:txBody>
      </p:sp>
      <p:sp>
        <p:nvSpPr>
          <p:cNvPr id="4" name="모서리가 둥근 직사각형 4"/>
          <p:cNvSpPr/>
          <p:nvPr/>
        </p:nvSpPr>
        <p:spPr>
          <a:xfrm>
            <a:off x="354000" y="5124450"/>
            <a:ext cx="11484000" cy="1600200"/>
          </a:xfrm>
          <a:prstGeom prst="roundRect">
            <a:avLst/>
          </a:prstGeom>
          <a:solidFill>
            <a:schemeClr val="bg1">
              <a:alpha val="80000"/>
            </a:schemeClr>
          </a:solidFill>
          <a:ln w="38100">
            <a:solidFill>
              <a:srgbClr val="5F0924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500" dirty="0">
                <a:solidFill>
                  <a:srgbClr val="5F092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Zootopia JPosters.com.ar" panose="02000500000000000000" pitchFamily="2" charset="0"/>
              </a:rPr>
              <a:t>Audiologist</a:t>
            </a:r>
            <a:endParaRPr lang="ko-KR" altLang="en-US" sz="4500" dirty="0">
              <a:solidFill>
                <a:srgbClr val="5F0924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Rockwell Extra Bold" panose="02060903040505020403" pitchFamily="18" charset="0"/>
            </a:endParaRPr>
          </a:p>
        </p:txBody>
      </p:sp>
      <p:pic>
        <p:nvPicPr>
          <p:cNvPr id="5" name="Picture 2" descr="Image result for audiologist">
            <a:extLst>
              <a:ext uri="{FF2B5EF4-FFF2-40B4-BE49-F238E27FC236}">
                <a16:creationId xmlns:a16="http://schemas.microsoft.com/office/drawing/2014/main" id="{61E97493-B306-4CEF-93DA-3102B003AC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0039" y="1837639"/>
            <a:ext cx="5171921" cy="3182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6406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212220" cy="6858001"/>
          </a:xfrm>
          <a:prstGeom prst="rect">
            <a:avLst/>
          </a:prstGeom>
        </p:spPr>
      </p:pic>
      <p:sp>
        <p:nvSpPr>
          <p:cNvPr id="3" name="Notched Right Arrow 2">
            <a:hlinkClick r:id="rId3" action="ppaction://hlinksldjump"/>
          </p:cNvPr>
          <p:cNvSpPr>
            <a:spLocks/>
          </p:cNvSpPr>
          <p:nvPr/>
        </p:nvSpPr>
        <p:spPr>
          <a:xfrm>
            <a:off x="7998149" y="5420001"/>
            <a:ext cx="2122967" cy="1219101"/>
          </a:xfrm>
          <a:prstGeom prst="notchedRightArrow">
            <a:avLst/>
          </a:prstGeom>
          <a:gradFill flip="none" rotWithShape="1">
            <a:gsLst>
              <a:gs pos="0">
                <a:srgbClr val="C34524"/>
              </a:gs>
              <a:gs pos="100000">
                <a:srgbClr val="FFC679"/>
              </a:gs>
            </a:gsLst>
            <a:lin ang="0" scaled="1"/>
            <a:tileRect/>
          </a:gradFill>
          <a:ln w="28575" cmpd="sng">
            <a:solidFill>
              <a:srgbClr val="4E0B0E"/>
            </a:solidFill>
          </a:ln>
          <a:effectLst>
            <a:outerShdw dist="63500" dir="2700000" algn="tl" rotWithShape="0">
              <a:srgbClr val="421213"/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3300" dirty="0">
                <a:solidFill>
                  <a:srgbClr val="360F10"/>
                </a:solidFill>
                <a:latin typeface="Zootopia JPosters.com.ar"/>
                <a:cs typeface="Zootopia JPosters.com.ar"/>
              </a:rPr>
              <a:t>Right</a:t>
            </a:r>
          </a:p>
        </p:txBody>
      </p:sp>
      <p:sp>
        <p:nvSpPr>
          <p:cNvPr id="4" name="Notched Right Arrow 3">
            <a:hlinkClick r:id="rId4" action="ppaction://hlinksldjump"/>
          </p:cNvPr>
          <p:cNvSpPr>
            <a:spLocks/>
          </p:cNvSpPr>
          <p:nvPr/>
        </p:nvSpPr>
        <p:spPr>
          <a:xfrm flipH="1">
            <a:off x="2155066" y="5419328"/>
            <a:ext cx="2088608" cy="1218849"/>
          </a:xfrm>
          <a:prstGeom prst="notchedRightArrow">
            <a:avLst/>
          </a:prstGeom>
          <a:gradFill flip="none" rotWithShape="1">
            <a:gsLst>
              <a:gs pos="0">
                <a:srgbClr val="C34524"/>
              </a:gs>
              <a:gs pos="100000">
                <a:srgbClr val="FFC679"/>
              </a:gs>
            </a:gsLst>
            <a:lin ang="0" scaled="1"/>
            <a:tileRect/>
          </a:gradFill>
          <a:ln w="28575" cmpd="sng">
            <a:solidFill>
              <a:srgbClr val="4E0B0E"/>
            </a:solidFill>
          </a:ln>
          <a:effectLst>
            <a:outerShdw dist="63500" dir="2700000" algn="tl" rotWithShape="0">
              <a:srgbClr val="421213"/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3300" dirty="0">
                <a:solidFill>
                  <a:srgbClr val="360F10"/>
                </a:solidFill>
                <a:latin typeface="Zootopia JPosters.com.ar"/>
                <a:cs typeface="Zootopia JPosters.com.ar"/>
              </a:rPr>
              <a:t>  L </a:t>
            </a:r>
            <a:r>
              <a:rPr lang="en-US" sz="3300" dirty="0" err="1">
                <a:solidFill>
                  <a:srgbClr val="360F10"/>
                </a:solidFill>
                <a:latin typeface="Zootopia JPosters.com.ar"/>
                <a:cs typeface="Zootopia JPosters.com.ar"/>
              </a:rPr>
              <a:t>eft</a:t>
            </a:r>
            <a:endParaRPr lang="en-US" sz="3300" dirty="0">
              <a:solidFill>
                <a:srgbClr val="360F10"/>
              </a:solidFill>
              <a:latin typeface="Zootopia JPosters.com.ar"/>
              <a:cs typeface="Zootopia JPosters.com.ar"/>
            </a:endParaRPr>
          </a:p>
        </p:txBody>
      </p:sp>
      <p:grpSp>
        <p:nvGrpSpPr>
          <p:cNvPr id="5" name="그룹 2"/>
          <p:cNvGrpSpPr/>
          <p:nvPr/>
        </p:nvGrpSpPr>
        <p:grpSpPr>
          <a:xfrm>
            <a:off x="2699240" y="0"/>
            <a:ext cx="6793521" cy="1657664"/>
            <a:chOff x="2866077" y="1007911"/>
            <a:chExt cx="3385219" cy="2609168"/>
          </a:xfrm>
        </p:grpSpPr>
        <p:sp>
          <p:nvSpPr>
            <p:cNvPr id="6" name="TextBox 5"/>
            <p:cNvSpPr txBox="1"/>
            <p:nvPr/>
          </p:nvSpPr>
          <p:spPr>
            <a:xfrm>
              <a:off x="2866077" y="1049539"/>
              <a:ext cx="3385219" cy="25675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0000" b="1" dirty="0">
                  <a:ln>
                    <a:solidFill>
                      <a:schemeClr val="bg1"/>
                    </a:solidFill>
                  </a:ln>
                  <a:noFill/>
                  <a:effectLst>
                    <a:glow rad="304800">
                      <a:schemeClr val="bg1"/>
                    </a:glow>
                  </a:effectLst>
                  <a:latin typeface="Zootopia JPosters.com.ar" panose="02000500000000000000" pitchFamily="2" charset="0"/>
                  <a:ea typeface="한컴 바겐세일 B" panose="02020603020101020101" pitchFamily="18" charset="-127"/>
                </a:rPr>
                <a:t>Choose</a:t>
              </a:r>
              <a:r>
                <a:rPr lang="en-US" altLang="ko-KR" sz="10000" b="1" dirty="0">
                  <a:ln>
                    <a:solidFill>
                      <a:schemeClr val="bg1"/>
                    </a:solidFill>
                  </a:ln>
                  <a:noFill/>
                  <a:effectLst>
                    <a:glow rad="304800">
                      <a:schemeClr val="bg1"/>
                    </a:glow>
                  </a:effectLst>
                  <a:latin typeface="Arial Black"/>
                  <a:ea typeface="한컴 바겐세일 B" panose="02020603020101020101" pitchFamily="18" charset="-127"/>
                  <a:cs typeface="Arial Black"/>
                </a:rPr>
                <a:t>!</a:t>
              </a:r>
              <a:endParaRPr lang="ko-KR" altLang="en-US" sz="10000" b="1" dirty="0">
                <a:ln>
                  <a:solidFill>
                    <a:schemeClr val="bg1"/>
                  </a:solidFill>
                </a:ln>
                <a:noFill/>
                <a:effectLst>
                  <a:glow rad="304800">
                    <a:schemeClr val="bg1"/>
                  </a:glow>
                </a:effectLst>
                <a:latin typeface="Arial Black"/>
                <a:ea typeface="한컴 바겐세일 B" panose="02020603020101020101" pitchFamily="18" charset="-127"/>
                <a:cs typeface="Arial Black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914622" y="1007911"/>
              <a:ext cx="3269556" cy="2567539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r>
                <a:rPr lang="en-US" altLang="ko-KR" sz="10000" b="1" dirty="0">
                  <a:ln>
                    <a:solidFill>
                      <a:srgbClr val="DC7926"/>
                    </a:solidFill>
                  </a:ln>
                  <a:gradFill>
                    <a:gsLst>
                      <a:gs pos="0">
                        <a:srgbClr val="F8A224"/>
                      </a:gs>
                      <a:gs pos="100000">
                        <a:srgbClr val="AB2B1D"/>
                      </a:gs>
                    </a:gsLst>
                    <a:lin ang="5400000" scaled="1"/>
                  </a:gradFill>
                  <a:effectLst>
                    <a:outerShdw dist="63500" dir="3600000" algn="tl">
                      <a:srgbClr val="4E0B0E"/>
                    </a:outerShdw>
                  </a:effectLst>
                  <a:latin typeface="Zootopia JPosters.com.ar" panose="02000500000000000000" pitchFamily="2" charset="0"/>
                  <a:ea typeface="한컴 바겐세일 B" panose="02020603020101020101" pitchFamily="18" charset="-127"/>
                </a:rPr>
                <a:t>Choose</a:t>
              </a:r>
              <a:r>
                <a:rPr lang="en-US" altLang="ko-KR" sz="10000" b="1" dirty="0">
                  <a:ln>
                    <a:solidFill>
                      <a:srgbClr val="DC7926"/>
                    </a:solidFill>
                  </a:ln>
                  <a:gradFill>
                    <a:gsLst>
                      <a:gs pos="0">
                        <a:srgbClr val="F8A224"/>
                      </a:gs>
                      <a:gs pos="100000">
                        <a:srgbClr val="AB2B1D"/>
                      </a:gs>
                    </a:gsLst>
                    <a:lin ang="5400000" scaled="1"/>
                  </a:gradFill>
                  <a:effectLst>
                    <a:outerShdw dist="63500" dir="3600000" algn="tl">
                      <a:srgbClr val="4E0B0E"/>
                    </a:outerShdw>
                  </a:effectLst>
                  <a:latin typeface="Arial Black"/>
                  <a:ea typeface="한컴 바겐세일 B" panose="02020603020101020101" pitchFamily="18" charset="-127"/>
                  <a:cs typeface="Arial Black"/>
                </a:rPr>
                <a:t>!</a:t>
              </a:r>
              <a:endParaRPr lang="ko-KR" altLang="en-US" sz="10000" b="1" dirty="0">
                <a:ln>
                  <a:solidFill>
                    <a:srgbClr val="DC7926"/>
                  </a:solidFill>
                </a:ln>
                <a:gradFill>
                  <a:gsLst>
                    <a:gs pos="0">
                      <a:srgbClr val="F8A224"/>
                    </a:gs>
                    <a:gs pos="100000">
                      <a:srgbClr val="AB2B1D"/>
                    </a:gs>
                  </a:gsLst>
                  <a:lin ang="5400000" scaled="1"/>
                </a:gradFill>
                <a:effectLst>
                  <a:outerShdw dist="63500" dir="3600000" algn="tl">
                    <a:srgbClr val="4E0B0E"/>
                  </a:outerShdw>
                </a:effectLst>
                <a:latin typeface="Arial Black"/>
                <a:ea typeface="한컴 바겐세일 B" panose="02020603020101020101" pitchFamily="18" charset="-127"/>
                <a:cs typeface="Arial Black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48655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5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animBg="1"/>
      <p:bldP spid="4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9F2619">
                  <a:alpha val="44000"/>
                </a:srgbClr>
              </a:gs>
              <a:gs pos="100000">
                <a:srgbClr val="FFBC67">
                  <a:alpha val="44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4" name="액자 3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5536"/>
            </a:avLst>
          </a:prstGeom>
          <a:gradFill>
            <a:gsLst>
              <a:gs pos="7000">
                <a:srgbClr val="953623"/>
              </a:gs>
              <a:gs pos="100000">
                <a:srgbClr val="F4B94E"/>
              </a:gs>
            </a:gsLst>
            <a:lin ang="3600000" scaled="0"/>
          </a:gradFill>
          <a:ln>
            <a:solidFill>
              <a:schemeClr val="accent1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1" name="타원 10"/>
          <p:cNvSpPr/>
          <p:nvPr/>
        </p:nvSpPr>
        <p:spPr>
          <a:xfrm>
            <a:off x="9480411" y="6357455"/>
            <a:ext cx="1974273" cy="348170"/>
          </a:xfrm>
          <a:prstGeom prst="ellipse">
            <a:avLst/>
          </a:prstGeom>
          <a:solidFill>
            <a:srgbClr val="A09DA4">
              <a:alpha val="48000"/>
            </a:srgb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471" r="9398"/>
          <a:stretch/>
        </p:blipFill>
        <p:spPr>
          <a:xfrm>
            <a:off x="347166" y="302445"/>
            <a:ext cx="2847133" cy="6488889"/>
          </a:xfrm>
          <a:prstGeom prst="rect">
            <a:avLst/>
          </a:prstGeom>
        </p:spPr>
      </p:pic>
      <p:pic>
        <p:nvPicPr>
          <p:cNvPr id="14" name="그림 12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166" t="-410" r="4665"/>
          <a:stretch/>
        </p:blipFill>
        <p:spPr>
          <a:xfrm>
            <a:off x="9219343" y="1166981"/>
            <a:ext cx="2953606" cy="56910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그림 21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27434" y="4394483"/>
            <a:ext cx="3070943" cy="1929405"/>
          </a:xfrm>
          <a:prstGeom prst="rect">
            <a:avLst/>
          </a:prstGeom>
          <a:effectLst>
            <a:glow rad="342900">
              <a:schemeClr val="bg1">
                <a:alpha val="91000"/>
              </a:schemeClr>
            </a:glow>
          </a:effectLst>
        </p:spPr>
      </p:pic>
      <p:grpSp>
        <p:nvGrpSpPr>
          <p:cNvPr id="15" name="그룹 17"/>
          <p:cNvGrpSpPr/>
          <p:nvPr/>
        </p:nvGrpSpPr>
        <p:grpSpPr>
          <a:xfrm>
            <a:off x="4853759" y="1894536"/>
            <a:ext cx="2725174" cy="2710621"/>
            <a:chOff x="6755237" y="1727885"/>
            <a:chExt cx="2725174" cy="2710621"/>
          </a:xfrm>
        </p:grpSpPr>
        <p:sp>
          <p:nvSpPr>
            <p:cNvPr id="16" name="TextBox 15"/>
            <p:cNvSpPr txBox="1"/>
            <p:nvPr/>
          </p:nvSpPr>
          <p:spPr>
            <a:xfrm>
              <a:off x="6755237" y="1730072"/>
              <a:ext cx="2725174" cy="2708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7000" b="1" dirty="0">
                  <a:ln>
                    <a:solidFill>
                      <a:schemeClr val="bg1"/>
                    </a:solidFill>
                  </a:ln>
                  <a:noFill/>
                  <a:effectLst>
                    <a:glow rad="304800">
                      <a:schemeClr val="bg1"/>
                    </a:glo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2</a:t>
              </a:r>
              <a:endParaRPr lang="ko-KR" altLang="en-US" sz="17000" b="1" dirty="0">
                <a:ln>
                  <a:solidFill>
                    <a:schemeClr val="bg1"/>
                  </a:solidFill>
                </a:ln>
                <a:noFill/>
                <a:effectLst>
                  <a:glow rad="304800">
                    <a:schemeClr val="bg1"/>
                  </a:glow>
                </a:effectLst>
                <a:latin typeface="한컴 바겐세일 B" panose="02020603020101020101" pitchFamily="18" charset="-127"/>
                <a:ea typeface="한컴 바겐세일 B" panose="02020603020101020101" pitchFamily="18" charset="-127"/>
                <a:cs typeface="Britannic Bold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894428" y="1727885"/>
              <a:ext cx="2412924" cy="270843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r>
                <a:rPr lang="en-US" altLang="ko-KR" sz="17000" b="1" dirty="0">
                  <a:ln>
                    <a:solidFill>
                      <a:srgbClr val="E4702C"/>
                    </a:solidFill>
                  </a:ln>
                  <a:gradFill>
                    <a:gsLst>
                      <a:gs pos="0">
                        <a:srgbClr val="ED8E28"/>
                      </a:gs>
                      <a:gs pos="90000">
                        <a:srgbClr val="C54824"/>
                      </a:gs>
                    </a:gsLst>
                    <a:lin ang="5400000" scaled="1"/>
                  </a:gradFill>
                  <a:effectLst>
                    <a:outerShdw dist="63500" dir="3600000" algn="tl">
                      <a:srgbClr val="441214"/>
                    </a:outerShd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2</a:t>
              </a:r>
              <a:endParaRPr lang="ko-KR" altLang="en-US" sz="17000" b="1" dirty="0">
                <a:ln>
                  <a:solidFill>
                    <a:srgbClr val="E4702C"/>
                  </a:solidFill>
                </a:ln>
                <a:gradFill>
                  <a:gsLst>
                    <a:gs pos="0">
                      <a:srgbClr val="ED8E28"/>
                    </a:gs>
                    <a:gs pos="90000">
                      <a:srgbClr val="C54824"/>
                    </a:gs>
                  </a:gsLst>
                  <a:lin ang="5400000" scaled="1"/>
                </a:gradFill>
                <a:effectLst>
                  <a:outerShdw dist="63500" dir="3600000" algn="tl">
                    <a:srgbClr val="441214"/>
                  </a:outerShdw>
                </a:effectLst>
                <a:latin typeface="한컴 바겐세일 B" panose="02020603020101020101" pitchFamily="18" charset="-127"/>
                <a:ea typeface="한컴 바겐세일 B" panose="02020603020101020101" pitchFamily="18" charset="-127"/>
                <a:cs typeface="Britannic Bold"/>
              </a:endParaRPr>
            </a:p>
          </p:txBody>
        </p:sp>
      </p:grpSp>
      <p:grpSp>
        <p:nvGrpSpPr>
          <p:cNvPr id="18" name="그룹 20"/>
          <p:cNvGrpSpPr/>
          <p:nvPr/>
        </p:nvGrpSpPr>
        <p:grpSpPr>
          <a:xfrm>
            <a:off x="2661543" y="1201134"/>
            <a:ext cx="7109607" cy="1274968"/>
            <a:chOff x="3180779" y="2539180"/>
            <a:chExt cx="4413020" cy="1274967"/>
          </a:xfrm>
        </p:grpSpPr>
        <p:sp>
          <p:nvSpPr>
            <p:cNvPr id="19" name="TextBox 18"/>
            <p:cNvSpPr txBox="1"/>
            <p:nvPr/>
          </p:nvSpPr>
          <p:spPr>
            <a:xfrm>
              <a:off x="3250652" y="2567653"/>
              <a:ext cx="4293528" cy="12464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7500" b="1" dirty="0">
                  <a:ln>
                    <a:solidFill>
                      <a:schemeClr val="bg1"/>
                    </a:solidFill>
                  </a:ln>
                  <a:noFill/>
                  <a:effectLst>
                    <a:glow rad="304800">
                      <a:schemeClr val="bg1"/>
                    </a:glow>
                  </a:effectLst>
                  <a:latin typeface="Zootopia JPosters.com.ar" panose="02000500000000000000" pitchFamily="2" charset="0"/>
                  <a:ea typeface="한컴 바겐세일 B" panose="02020603020101020101" pitchFamily="18" charset="-127"/>
                </a:rPr>
                <a:t>Winner steal</a:t>
              </a:r>
              <a:endParaRPr lang="ko-KR" altLang="en-US" sz="7500" b="1" dirty="0">
                <a:ln>
                  <a:solidFill>
                    <a:schemeClr val="bg1"/>
                  </a:solidFill>
                </a:ln>
                <a:noFill/>
                <a:effectLst>
                  <a:glow rad="304800">
                    <a:schemeClr val="bg1"/>
                  </a:glow>
                </a:effectLst>
                <a:latin typeface="Zootopia JPosters.com.ar" panose="02000500000000000000" pitchFamily="2" charset="0"/>
                <a:ea typeface="한컴 바겐세일 B" panose="02020603020101020101" pitchFamily="18" charset="-127"/>
                <a:cs typeface="Britannic Bold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180779" y="2539180"/>
              <a:ext cx="4413020" cy="124649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r>
                <a:rPr lang="en-US" altLang="ko-KR" sz="7500" b="1" dirty="0">
                  <a:ln>
                    <a:solidFill>
                      <a:srgbClr val="E4702C"/>
                    </a:solidFill>
                  </a:ln>
                  <a:gradFill>
                    <a:gsLst>
                      <a:gs pos="0">
                        <a:srgbClr val="ED8E28"/>
                      </a:gs>
                      <a:gs pos="90000">
                        <a:srgbClr val="C54824"/>
                      </a:gs>
                    </a:gsLst>
                    <a:lin ang="5400000" scaled="1"/>
                  </a:gradFill>
                  <a:effectLst>
                    <a:outerShdw dist="63500" dir="3600000" algn="tl">
                      <a:srgbClr val="441214"/>
                    </a:outerShdw>
                  </a:effectLst>
                  <a:latin typeface="Zootopia JPosters.com.ar" panose="02000500000000000000" pitchFamily="2" charset="0"/>
                  <a:ea typeface="한컴 바겐세일 B" panose="02020603020101020101" pitchFamily="18" charset="-127"/>
                </a:rPr>
                <a:t>Winner steal</a:t>
              </a:r>
              <a:endParaRPr lang="ko-KR" altLang="en-US" sz="7500" b="1" dirty="0">
                <a:ln>
                  <a:solidFill>
                    <a:srgbClr val="E4702C"/>
                  </a:solidFill>
                </a:ln>
                <a:gradFill>
                  <a:gsLst>
                    <a:gs pos="0">
                      <a:srgbClr val="ED8E28"/>
                    </a:gs>
                    <a:gs pos="90000">
                      <a:srgbClr val="C54824"/>
                    </a:gs>
                  </a:gsLst>
                  <a:lin ang="5400000" scaled="1"/>
                </a:gradFill>
                <a:effectLst>
                  <a:outerShdw dist="63500" dir="3600000" algn="tl">
                    <a:srgbClr val="441214"/>
                  </a:outerShdw>
                </a:effectLst>
                <a:latin typeface="한컴 바겐세일 B" panose="02020603020101020101" pitchFamily="18" charset="-127"/>
                <a:ea typeface="한컴 바겐세일 B" panose="02020603020101020101" pitchFamily="18" charset="-127"/>
                <a:cs typeface="Britannic Bold"/>
              </a:endParaRPr>
            </a:p>
          </p:txBody>
        </p:sp>
      </p:grpSp>
      <p:grpSp>
        <p:nvGrpSpPr>
          <p:cNvPr id="21" name="그룹 24"/>
          <p:cNvGrpSpPr/>
          <p:nvPr/>
        </p:nvGrpSpPr>
        <p:grpSpPr>
          <a:xfrm>
            <a:off x="1344667" y="360035"/>
            <a:ext cx="9743359" cy="1072054"/>
            <a:chOff x="2806331" y="982533"/>
            <a:chExt cx="4413020" cy="3893538"/>
          </a:xfrm>
        </p:grpSpPr>
        <p:sp>
          <p:nvSpPr>
            <p:cNvPr id="22" name="TextBox 21"/>
            <p:cNvSpPr txBox="1"/>
            <p:nvPr/>
          </p:nvSpPr>
          <p:spPr>
            <a:xfrm>
              <a:off x="2866077" y="1049541"/>
              <a:ext cx="4293528" cy="38265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5500" b="1" dirty="0">
                  <a:ln>
                    <a:solidFill>
                      <a:schemeClr val="bg1"/>
                    </a:solidFill>
                  </a:ln>
                  <a:noFill/>
                  <a:effectLst>
                    <a:glow rad="304800">
                      <a:schemeClr val="bg1"/>
                    </a:glow>
                  </a:effectLst>
                  <a:latin typeface="Zootopia JPosters.com.ar" panose="02000500000000000000" pitchFamily="2" charset="0"/>
                  <a:ea typeface="한컴 바겐세일 B" panose="02020603020101020101" pitchFamily="18" charset="-127"/>
                </a:rPr>
                <a:t>Rock paper scissors</a:t>
              </a:r>
              <a:r>
                <a:rPr lang="en-US" altLang="ko-KR" sz="5500" b="1" dirty="0">
                  <a:ln>
                    <a:solidFill>
                      <a:schemeClr val="bg1"/>
                    </a:solidFill>
                  </a:ln>
                  <a:noFill/>
                  <a:effectLst>
                    <a:glow rad="304800">
                      <a:schemeClr val="bg1"/>
                    </a:glow>
                  </a:effectLst>
                  <a:latin typeface="Arial Black" panose="020B0A04020102020204" pitchFamily="34" charset="0"/>
                  <a:ea typeface="한컴 바겐세일 B" panose="02020603020101020101" pitchFamily="18" charset="-127"/>
                </a:rPr>
                <a:t>...</a:t>
              </a:r>
              <a:endParaRPr lang="ko-KR" altLang="en-US" sz="5500" b="1" dirty="0">
                <a:ln>
                  <a:solidFill>
                    <a:schemeClr val="bg1"/>
                  </a:solidFill>
                </a:ln>
                <a:noFill/>
                <a:effectLst>
                  <a:glow rad="304800">
                    <a:schemeClr val="bg1"/>
                  </a:glow>
                </a:effectLst>
                <a:latin typeface="Arial Black" panose="020B0A04020102020204" pitchFamily="34" charset="0"/>
                <a:ea typeface="한컴 바겐세일 B" panose="02020603020101020101" pitchFamily="18" charset="-127"/>
                <a:cs typeface="Britannic Bold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806331" y="982533"/>
              <a:ext cx="4413020" cy="340928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r>
                <a:rPr lang="en-US" altLang="ko-KR" sz="5500" b="1" dirty="0">
                  <a:ln>
                    <a:solidFill>
                      <a:srgbClr val="E4702C"/>
                    </a:solidFill>
                  </a:ln>
                  <a:gradFill>
                    <a:gsLst>
                      <a:gs pos="0">
                        <a:srgbClr val="ED8E28"/>
                      </a:gs>
                      <a:gs pos="90000">
                        <a:srgbClr val="C54824"/>
                      </a:gs>
                    </a:gsLst>
                    <a:lin ang="5400000" scaled="1"/>
                  </a:gradFill>
                  <a:effectLst>
                    <a:outerShdw dist="63500" dir="3600000" algn="tl">
                      <a:srgbClr val="441214"/>
                    </a:outerShdw>
                  </a:effectLst>
                  <a:latin typeface="Zootopia JPosters.com.ar" panose="02000500000000000000" pitchFamily="2" charset="0"/>
                  <a:ea typeface="한컴 바겐세일 B" panose="02020603020101020101" pitchFamily="18" charset="-127"/>
                </a:rPr>
                <a:t>Rock paper scissors</a:t>
              </a:r>
              <a:r>
                <a:rPr lang="en-US" altLang="ko-KR" sz="5500" b="1" dirty="0">
                  <a:ln>
                    <a:solidFill>
                      <a:srgbClr val="E4702C"/>
                    </a:solidFill>
                  </a:ln>
                  <a:gradFill>
                    <a:gsLst>
                      <a:gs pos="0">
                        <a:srgbClr val="ED8E28"/>
                      </a:gs>
                      <a:gs pos="90000">
                        <a:srgbClr val="C54824"/>
                      </a:gs>
                    </a:gsLst>
                    <a:lin ang="5400000" scaled="1"/>
                  </a:gradFill>
                  <a:effectLst>
                    <a:outerShdw dist="63500" dir="3600000" algn="tl">
                      <a:srgbClr val="441214"/>
                    </a:outerShdw>
                  </a:effectLst>
                  <a:latin typeface="Arial Black" panose="020B0A04020102020204" pitchFamily="34" charset="0"/>
                  <a:ea typeface="한컴 바겐세일 B" panose="02020603020101020101" pitchFamily="18" charset="-127"/>
                </a:rPr>
                <a:t>...</a:t>
              </a:r>
              <a:endParaRPr lang="ko-KR" altLang="en-US" sz="5500" b="1" dirty="0">
                <a:ln>
                  <a:solidFill>
                    <a:srgbClr val="E4702C"/>
                  </a:solidFill>
                </a:ln>
                <a:gradFill>
                  <a:gsLst>
                    <a:gs pos="0">
                      <a:srgbClr val="ED8E28"/>
                    </a:gs>
                    <a:gs pos="90000">
                      <a:srgbClr val="C54824"/>
                    </a:gs>
                  </a:gsLst>
                  <a:lin ang="5400000" scaled="1"/>
                </a:gradFill>
                <a:effectLst>
                  <a:outerShdw dist="63500" dir="3600000" algn="tl">
                    <a:srgbClr val="441214"/>
                  </a:outerShdw>
                </a:effectLst>
                <a:latin typeface="Arial Black" panose="020B0A04020102020204" pitchFamily="34" charset="0"/>
                <a:ea typeface="한컴 바겐세일 B" panose="02020603020101020101" pitchFamily="18" charset="-127"/>
                <a:cs typeface="Britannic Bold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74729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255054" y="-296813"/>
            <a:ext cx="13322127" cy="8878529"/>
            <a:chOff x="-255054" y="-296813"/>
            <a:chExt cx="13322127" cy="8878529"/>
          </a:xfrm>
        </p:grpSpPr>
        <p:pic>
          <p:nvPicPr>
            <p:cNvPr id="3" name="그림 2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-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47019" t="1945" r="-1"/>
            <a:stretch/>
          </p:blipFill>
          <p:spPr>
            <a:xfrm>
              <a:off x="0" y="0"/>
              <a:ext cx="9652056" cy="685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" name="그림 3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21395536">
              <a:off x="-204911" y="-139559"/>
              <a:ext cx="4306529" cy="7150711"/>
            </a:xfrm>
            <a:prstGeom prst="rect">
              <a:avLst/>
            </a:prstGeom>
          </p:spPr>
        </p:pic>
        <p:pic>
          <p:nvPicPr>
            <p:cNvPr id="5" name="그림 4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1395536">
              <a:off x="-255054" y="-128624"/>
              <a:ext cx="4984190" cy="6948506"/>
            </a:xfrm>
            <a:prstGeom prst="rect">
              <a:avLst/>
            </a:prstGeom>
          </p:spPr>
        </p:pic>
        <p:pic>
          <p:nvPicPr>
            <p:cNvPr id="6" name="그림 5"/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2"/>
            <a:stretch/>
          </p:blipFill>
          <p:spPr>
            <a:xfrm rot="21443039">
              <a:off x="2619679" y="-296813"/>
              <a:ext cx="10447394" cy="8878529"/>
            </a:xfrm>
            <a:prstGeom prst="rect">
              <a:avLst/>
            </a:prstGeom>
            <a:scene3d>
              <a:camera prst="perspectiveContrastingLeftFacing"/>
              <a:lightRig rig="threePt" dir="t"/>
            </a:scene3d>
          </p:spPr>
        </p:pic>
        <p:pic>
          <p:nvPicPr>
            <p:cNvPr id="7" name="그림 6"/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503683" y="0"/>
              <a:ext cx="5698341" cy="6877244"/>
            </a:xfrm>
            <a:prstGeom prst="rect">
              <a:avLst/>
            </a:prstGeom>
          </p:spPr>
        </p:pic>
      </p:grpSp>
      <p:sp>
        <p:nvSpPr>
          <p:cNvPr id="11" name="TextBox 10"/>
          <p:cNvSpPr txBox="1"/>
          <p:nvPr/>
        </p:nvSpPr>
        <p:spPr>
          <a:xfrm>
            <a:off x="115452" y="4754145"/>
            <a:ext cx="6888516" cy="186204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altLang="ko-KR" sz="11500" dirty="0">
                <a:ln>
                  <a:solidFill>
                    <a:srgbClr val="63DF96"/>
                  </a:solidFill>
                </a:ln>
                <a:gradFill>
                  <a:gsLst>
                    <a:gs pos="0">
                      <a:srgbClr val="00EA54"/>
                    </a:gs>
                    <a:gs pos="88000">
                      <a:srgbClr val="00C3AB"/>
                    </a:gs>
                  </a:gsLst>
                  <a:lin ang="5400000" scaled="1"/>
                </a:gradFill>
                <a:effectLst>
                  <a:outerShdw dist="50800" dir="2700000" algn="tl">
                    <a:srgbClr val="7B05DD"/>
                  </a:outerShdw>
                </a:effectLst>
                <a:latin typeface="Zootopia JPosters.com.ar" panose="02000500000000000000" pitchFamily="2" charset="0"/>
              </a:rPr>
              <a:t>Let</a:t>
            </a:r>
            <a:r>
              <a:rPr lang="en-US" altLang="ko-KR" sz="11500" dirty="0">
                <a:ln>
                  <a:solidFill>
                    <a:srgbClr val="63DF96"/>
                  </a:solidFill>
                </a:ln>
                <a:gradFill>
                  <a:gsLst>
                    <a:gs pos="0">
                      <a:srgbClr val="00EA54"/>
                    </a:gs>
                    <a:gs pos="88000">
                      <a:srgbClr val="00C3AB"/>
                    </a:gs>
                  </a:gsLst>
                  <a:lin ang="5400000" scaled="1"/>
                </a:gradFill>
                <a:effectLst>
                  <a:outerShdw dist="50800" dir="2700000" algn="tl">
                    <a:srgbClr val="7B05DD"/>
                  </a:outerShdw>
                </a:effectLst>
                <a:latin typeface="Arial Black" panose="020B0A04020102020204" pitchFamily="34" charset="0"/>
              </a:rPr>
              <a:t>’</a:t>
            </a:r>
            <a:r>
              <a:rPr lang="en-US" altLang="ko-KR" sz="11500" dirty="0">
                <a:ln>
                  <a:solidFill>
                    <a:srgbClr val="63DF96"/>
                  </a:solidFill>
                </a:ln>
                <a:gradFill>
                  <a:gsLst>
                    <a:gs pos="0">
                      <a:srgbClr val="00EA54"/>
                    </a:gs>
                    <a:gs pos="88000">
                      <a:srgbClr val="00C3AB"/>
                    </a:gs>
                  </a:gsLst>
                  <a:lin ang="5400000" scaled="1"/>
                </a:gradFill>
                <a:effectLst>
                  <a:outerShdw dist="50800" dir="2700000" algn="tl">
                    <a:srgbClr val="7B05DD"/>
                  </a:outerShdw>
                </a:effectLst>
                <a:latin typeface="Zootopia JPosters.com.ar" panose="02000500000000000000" pitchFamily="2" charset="0"/>
              </a:rPr>
              <a:t>s go</a:t>
            </a:r>
            <a:r>
              <a:rPr lang="en-US" altLang="ko-KR" sz="11500" dirty="0">
                <a:ln>
                  <a:solidFill>
                    <a:srgbClr val="63DF96"/>
                  </a:solidFill>
                </a:ln>
                <a:gradFill>
                  <a:gsLst>
                    <a:gs pos="0">
                      <a:srgbClr val="00EA54"/>
                    </a:gs>
                    <a:gs pos="88000">
                      <a:srgbClr val="00C3AB"/>
                    </a:gs>
                  </a:gsLst>
                  <a:lin ang="5400000" scaled="1"/>
                </a:gradFill>
                <a:effectLst>
                  <a:outerShdw dist="50800" dir="2700000" algn="tl">
                    <a:srgbClr val="7B05DD"/>
                  </a:outerShdw>
                </a:effectLst>
                <a:latin typeface="Arial Black"/>
                <a:ea typeface="HY견고딕" panose="02030600000101010101" pitchFamily="18" charset="-127"/>
                <a:cs typeface="Arial Black"/>
              </a:rPr>
              <a:t>!</a:t>
            </a:r>
            <a:endParaRPr lang="ko-KR" altLang="en-US" sz="11500" dirty="0">
              <a:ln>
                <a:solidFill>
                  <a:srgbClr val="63DF96"/>
                </a:solidFill>
              </a:ln>
              <a:gradFill>
                <a:gsLst>
                  <a:gs pos="0">
                    <a:srgbClr val="00EA54"/>
                  </a:gs>
                  <a:gs pos="88000">
                    <a:srgbClr val="00C3AB"/>
                  </a:gs>
                </a:gsLst>
                <a:lin ang="5400000" scaled="1"/>
              </a:gradFill>
              <a:effectLst>
                <a:outerShdw dist="50800" dir="2700000" algn="tl">
                  <a:srgbClr val="7B05DD"/>
                </a:outerShdw>
              </a:effectLst>
              <a:latin typeface="Arial Black"/>
              <a:ea typeface="HY견고딕" panose="02030600000101010101" pitchFamily="18" charset="-127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3349366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9F2619">
                  <a:alpha val="44000"/>
                </a:srgbClr>
              </a:gs>
              <a:gs pos="100000">
                <a:srgbClr val="FFBC67">
                  <a:alpha val="44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4" name="액자 3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5536"/>
            </a:avLst>
          </a:prstGeom>
          <a:gradFill>
            <a:gsLst>
              <a:gs pos="7000">
                <a:srgbClr val="953623"/>
              </a:gs>
              <a:gs pos="100000">
                <a:srgbClr val="F4B94E"/>
              </a:gs>
            </a:gsLst>
            <a:lin ang="3600000" scaled="0"/>
          </a:gradFill>
          <a:ln>
            <a:solidFill>
              <a:schemeClr val="accent1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grpSp>
        <p:nvGrpSpPr>
          <p:cNvPr id="7" name="그룹 6"/>
          <p:cNvGrpSpPr/>
          <p:nvPr/>
        </p:nvGrpSpPr>
        <p:grpSpPr>
          <a:xfrm>
            <a:off x="2855996" y="470298"/>
            <a:ext cx="6480951" cy="2267535"/>
            <a:chOff x="2628783" y="-533807"/>
            <a:chExt cx="5283195" cy="8610958"/>
          </a:xfrm>
        </p:grpSpPr>
        <p:sp>
          <p:nvSpPr>
            <p:cNvPr id="8" name="TextBox 7"/>
            <p:cNvSpPr txBox="1"/>
            <p:nvPr/>
          </p:nvSpPr>
          <p:spPr>
            <a:xfrm>
              <a:off x="2628783" y="-454950"/>
              <a:ext cx="5283195" cy="85321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4000" b="1" dirty="0">
                  <a:ln>
                    <a:solidFill>
                      <a:schemeClr val="bg1"/>
                    </a:solidFill>
                  </a:ln>
                  <a:noFill/>
                  <a:effectLst>
                    <a:glow rad="355600">
                      <a:schemeClr val="bg1"/>
                    </a:glow>
                  </a:effectLst>
                  <a:latin typeface="Zootopia JPosters.com.ar" panose="02000500000000000000" pitchFamily="2" charset="0"/>
                  <a:ea typeface="한컴 바겐세일 B" panose="02020603020101020101" pitchFamily="18" charset="-127"/>
                </a:rPr>
                <a:t>Trade</a:t>
              </a:r>
              <a:endParaRPr lang="ko-KR" altLang="en-US" sz="14000" b="1" dirty="0">
                <a:ln>
                  <a:solidFill>
                    <a:schemeClr val="bg1"/>
                  </a:solidFill>
                </a:ln>
                <a:noFill/>
                <a:effectLst>
                  <a:glow rad="355600">
                    <a:schemeClr val="bg1"/>
                  </a:glow>
                </a:effectLst>
                <a:latin typeface="Zootopia JPosters.com.ar" panose="02000500000000000000" pitchFamily="2" charset="0"/>
                <a:ea typeface="한컴 바겐세일 B" panose="02020603020101020101" pitchFamily="18" charset="-127"/>
                <a:cs typeface="Britannic Bold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628783" y="-533807"/>
              <a:ext cx="5233738" cy="8532099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r>
                <a:rPr lang="en-US" altLang="ko-KR" sz="14000" b="1" dirty="0">
                  <a:ln>
                    <a:solidFill>
                      <a:srgbClr val="DC7926"/>
                    </a:solidFill>
                  </a:ln>
                  <a:gradFill>
                    <a:gsLst>
                      <a:gs pos="0">
                        <a:srgbClr val="F8A224"/>
                      </a:gs>
                      <a:gs pos="100000">
                        <a:srgbClr val="AB2B1D"/>
                      </a:gs>
                    </a:gsLst>
                    <a:lin ang="5400000" scaled="1"/>
                  </a:gradFill>
                  <a:effectLst>
                    <a:outerShdw dist="63500" dir="3600000" algn="tl">
                      <a:srgbClr val="5F0F13"/>
                    </a:outerShdw>
                  </a:effectLst>
                  <a:latin typeface="Zootopia JPosters.com.ar" panose="02000500000000000000" pitchFamily="2" charset="0"/>
                  <a:ea typeface="한컴 바겐세일 B" panose="02020603020101020101" pitchFamily="18" charset="-127"/>
                </a:rPr>
                <a:t>Trade</a:t>
              </a:r>
              <a:endParaRPr lang="ko-KR" altLang="en-US" sz="14000" b="1" dirty="0">
                <a:ln>
                  <a:solidFill>
                    <a:srgbClr val="DC7926"/>
                  </a:solidFill>
                </a:ln>
                <a:gradFill>
                  <a:gsLst>
                    <a:gs pos="0">
                      <a:srgbClr val="F8A224"/>
                    </a:gs>
                    <a:gs pos="100000">
                      <a:srgbClr val="AB2B1D"/>
                    </a:gs>
                  </a:gsLst>
                  <a:lin ang="5400000" scaled="1"/>
                </a:gradFill>
                <a:effectLst>
                  <a:outerShdw dist="63500" dir="3600000" algn="tl">
                    <a:srgbClr val="5F0F13"/>
                  </a:outerShdw>
                </a:effectLst>
                <a:latin typeface="Zootopia JPosters.com.ar" panose="02000500000000000000" pitchFamily="2" charset="0"/>
                <a:ea typeface="한컴 바겐세일 B" panose="02020603020101020101" pitchFamily="18" charset="-127"/>
                <a:cs typeface="Britannic Bold"/>
              </a:endParaRPr>
            </a:p>
          </p:txBody>
        </p:sp>
      </p:grpSp>
      <p:sp>
        <p:nvSpPr>
          <p:cNvPr id="11" name="타원 10"/>
          <p:cNvSpPr/>
          <p:nvPr/>
        </p:nvSpPr>
        <p:spPr>
          <a:xfrm>
            <a:off x="9480411" y="6357455"/>
            <a:ext cx="1974273" cy="348170"/>
          </a:xfrm>
          <a:prstGeom prst="ellipse">
            <a:avLst/>
          </a:prstGeom>
          <a:solidFill>
            <a:srgbClr val="A09DA4">
              <a:alpha val="48000"/>
            </a:srgb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2" name="그림 1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0124" b="1391"/>
          <a:stretch/>
        </p:blipFill>
        <p:spPr>
          <a:xfrm>
            <a:off x="3279487" y="3546889"/>
            <a:ext cx="5633025" cy="2558681"/>
          </a:xfrm>
          <a:prstGeom prst="rect">
            <a:avLst/>
          </a:prstGeom>
          <a:effectLst>
            <a:glow rad="292100">
              <a:schemeClr val="bg1">
                <a:alpha val="91000"/>
              </a:schemeClr>
            </a:glow>
          </a:effectLst>
        </p:spPr>
      </p:pic>
      <p:pic>
        <p:nvPicPr>
          <p:cNvPr id="10" name="그림 9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471" r="9398"/>
          <a:stretch/>
        </p:blipFill>
        <p:spPr>
          <a:xfrm>
            <a:off x="347166" y="302445"/>
            <a:ext cx="2847133" cy="6488889"/>
          </a:xfrm>
          <a:prstGeom prst="rect">
            <a:avLst/>
          </a:prstGeom>
        </p:spPr>
      </p:pic>
      <p:pic>
        <p:nvPicPr>
          <p:cNvPr id="14" name="그림 12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166" t="-410" r="4665"/>
          <a:stretch/>
        </p:blipFill>
        <p:spPr>
          <a:xfrm>
            <a:off x="9219343" y="1166981"/>
            <a:ext cx="2953606" cy="56910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82907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  <a14:imgEffect>
                      <a14:saturation sat="200000"/>
                    </a14:imgEffect>
                    <a14:imgEffect>
                      <a14:brightnessContrast contras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모서리가 둥근 직사각형 3"/>
          <p:cNvSpPr/>
          <p:nvPr/>
        </p:nvSpPr>
        <p:spPr>
          <a:xfrm>
            <a:off x="354000" y="133350"/>
            <a:ext cx="11484000" cy="1600200"/>
          </a:xfrm>
          <a:prstGeom prst="roundRect">
            <a:avLst/>
          </a:prstGeom>
          <a:solidFill>
            <a:srgbClr val="4E0B0E">
              <a:alpha val="80000"/>
            </a:srgbClr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5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Zootopia JPosters.com.ar" panose="02000500000000000000" pitchFamily="2" charset="0"/>
              </a:rPr>
              <a:t>What type of hearing loss </a:t>
            </a:r>
          </a:p>
          <a:p>
            <a:pPr algn="ctr"/>
            <a:r>
              <a:rPr lang="en-US" altLang="ko-KR" sz="45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Zootopia JPosters.com.ar" panose="02000500000000000000" pitchFamily="2" charset="0"/>
              </a:rPr>
              <a:t>do you have</a:t>
            </a:r>
            <a:endParaRPr lang="ko-KR" altLang="en-US" sz="45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Rockwell Extra Bold" panose="02060903040505020403" pitchFamily="18" charset="0"/>
            </a:endParaRPr>
          </a:p>
        </p:txBody>
      </p:sp>
      <p:sp>
        <p:nvSpPr>
          <p:cNvPr id="4" name="모서리가 둥근 직사각형 4"/>
          <p:cNvSpPr/>
          <p:nvPr/>
        </p:nvSpPr>
        <p:spPr>
          <a:xfrm>
            <a:off x="354000" y="5124450"/>
            <a:ext cx="11484000" cy="1600200"/>
          </a:xfrm>
          <a:prstGeom prst="roundRect">
            <a:avLst/>
          </a:prstGeom>
          <a:solidFill>
            <a:schemeClr val="bg1">
              <a:alpha val="80000"/>
            </a:schemeClr>
          </a:solidFill>
          <a:ln w="38100">
            <a:solidFill>
              <a:srgbClr val="5F0924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500" dirty="0">
                <a:solidFill>
                  <a:srgbClr val="5F092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Zootopia JPosters.com.ar" panose="02000500000000000000" pitchFamily="2" charset="0"/>
              </a:rPr>
              <a:t>Conductive</a:t>
            </a:r>
            <a:endParaRPr lang="ko-KR" altLang="en-US" sz="4500" dirty="0">
              <a:solidFill>
                <a:srgbClr val="5F0924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Rockwell Extra Bold" panose="02060903040505020403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64A8C0-8149-4DBD-9F1C-028BC5C4D7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9898" y="1812920"/>
            <a:ext cx="7492204" cy="3178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479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9F2619">
                  <a:alpha val="44000"/>
                </a:srgbClr>
              </a:gs>
              <a:gs pos="100000">
                <a:srgbClr val="FFBC67">
                  <a:alpha val="44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pic>
        <p:nvPicPr>
          <p:cNvPr id="14" name="그림 1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398825">
            <a:off x="3914561" y="2986786"/>
            <a:ext cx="3182081" cy="3199306"/>
          </a:xfrm>
          <a:prstGeom prst="rect">
            <a:avLst/>
          </a:prstGeom>
          <a:effectLst>
            <a:glow rad="330200">
              <a:schemeClr val="bg1">
                <a:alpha val="93000"/>
              </a:schemeClr>
            </a:glow>
          </a:effectLst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983756">
            <a:off x="5519889" y="3432927"/>
            <a:ext cx="3182081" cy="3199306"/>
          </a:xfrm>
          <a:prstGeom prst="rect">
            <a:avLst/>
          </a:prstGeom>
          <a:effectLst>
            <a:glow rad="330200">
              <a:schemeClr val="bg1">
                <a:alpha val="93000"/>
              </a:schemeClr>
            </a:glow>
          </a:effectLst>
        </p:spPr>
      </p:pic>
      <p:grpSp>
        <p:nvGrpSpPr>
          <p:cNvPr id="13" name="그룹 12"/>
          <p:cNvGrpSpPr/>
          <p:nvPr/>
        </p:nvGrpSpPr>
        <p:grpSpPr>
          <a:xfrm>
            <a:off x="3884345" y="-294084"/>
            <a:ext cx="4423311" cy="3651898"/>
            <a:chOff x="4496713" y="-669037"/>
            <a:chExt cx="4423311" cy="3651898"/>
          </a:xfrm>
        </p:grpSpPr>
        <p:sp>
          <p:nvSpPr>
            <p:cNvPr id="16" name="TextBox 15"/>
            <p:cNvSpPr txBox="1"/>
            <p:nvPr/>
          </p:nvSpPr>
          <p:spPr>
            <a:xfrm>
              <a:off x="4531104" y="-648902"/>
              <a:ext cx="4388920" cy="3631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0000" b="1" dirty="0">
                  <a:ln>
                    <a:solidFill>
                      <a:schemeClr val="bg1"/>
                    </a:solidFill>
                  </a:ln>
                  <a:noFill/>
                  <a:effectLst>
                    <a:glow rad="304800">
                      <a:schemeClr val="bg1"/>
                    </a:glo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+</a:t>
              </a:r>
              <a:r>
                <a:rPr lang="en-US" altLang="ko-KR" sz="23000" b="1" dirty="0">
                  <a:ln>
                    <a:solidFill>
                      <a:schemeClr val="bg1"/>
                    </a:solidFill>
                  </a:ln>
                  <a:noFill/>
                  <a:effectLst>
                    <a:glow rad="304800">
                      <a:schemeClr val="bg1"/>
                    </a:glo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2</a:t>
              </a:r>
              <a:endParaRPr lang="ko-KR" altLang="en-US" sz="23000" b="1" dirty="0">
                <a:ln>
                  <a:solidFill>
                    <a:schemeClr val="bg1"/>
                  </a:solidFill>
                </a:ln>
                <a:noFill/>
                <a:effectLst>
                  <a:glow rad="304800">
                    <a:schemeClr val="bg1"/>
                  </a:glow>
                </a:effectLst>
                <a:latin typeface="한컴 바겐세일 B" panose="02020603020101020101" pitchFamily="18" charset="-127"/>
                <a:ea typeface="한컴 바겐세일 B" panose="02020603020101020101" pitchFamily="18" charset="-127"/>
                <a:cs typeface="Britannic Bold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496713" y="-669037"/>
              <a:ext cx="4328060" cy="3631763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r>
                <a:rPr lang="en-US" altLang="ko-KR" sz="20000" b="1" dirty="0">
                  <a:ln>
                    <a:solidFill>
                      <a:srgbClr val="DC7926"/>
                    </a:solidFill>
                  </a:ln>
                  <a:gradFill>
                    <a:gsLst>
                      <a:gs pos="0">
                        <a:srgbClr val="F8A224"/>
                      </a:gs>
                      <a:gs pos="100000">
                        <a:srgbClr val="AB2B1D"/>
                      </a:gs>
                    </a:gsLst>
                    <a:lin ang="5400000" scaled="1"/>
                  </a:gradFill>
                  <a:effectLst>
                    <a:outerShdw dist="63500" dir="3600000" algn="tl">
                      <a:srgbClr val="5F0F13"/>
                    </a:outerShd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+</a:t>
              </a:r>
              <a:r>
                <a:rPr lang="en-US" altLang="ko-KR" sz="23000" b="1" dirty="0">
                  <a:ln>
                    <a:solidFill>
                      <a:srgbClr val="DC7926"/>
                    </a:solidFill>
                  </a:ln>
                  <a:gradFill>
                    <a:gsLst>
                      <a:gs pos="0">
                        <a:srgbClr val="F8A224"/>
                      </a:gs>
                      <a:gs pos="100000">
                        <a:srgbClr val="AB2B1D"/>
                      </a:gs>
                    </a:gsLst>
                    <a:lin ang="5400000" scaled="1"/>
                  </a:gradFill>
                  <a:effectLst>
                    <a:outerShdw dist="63500" dir="3600000" algn="tl">
                      <a:srgbClr val="5F0F13"/>
                    </a:outerShd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2</a:t>
              </a:r>
              <a:endParaRPr lang="ko-KR" altLang="en-US" sz="23000" b="1" dirty="0">
                <a:ln>
                  <a:solidFill>
                    <a:srgbClr val="DC7926"/>
                  </a:solidFill>
                </a:ln>
                <a:gradFill>
                  <a:gsLst>
                    <a:gs pos="0">
                      <a:srgbClr val="F8A224"/>
                    </a:gs>
                    <a:gs pos="100000">
                      <a:srgbClr val="AB2B1D"/>
                    </a:gs>
                  </a:gsLst>
                  <a:lin ang="5400000" scaled="1"/>
                </a:gradFill>
                <a:effectLst>
                  <a:outerShdw dist="63500" dir="3600000" algn="tl">
                    <a:srgbClr val="5F0F13"/>
                  </a:outerShdw>
                </a:effectLst>
                <a:latin typeface="한컴 바겐세일 B" panose="02020603020101020101" pitchFamily="18" charset="-127"/>
                <a:ea typeface="한컴 바겐세일 B" panose="02020603020101020101" pitchFamily="18" charset="-127"/>
                <a:cs typeface="Britannic Bold"/>
              </a:endParaRPr>
            </a:p>
          </p:txBody>
        </p:sp>
      </p:grpSp>
      <p:sp>
        <p:nvSpPr>
          <p:cNvPr id="4" name="액자 3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5536"/>
            </a:avLst>
          </a:prstGeom>
          <a:gradFill>
            <a:gsLst>
              <a:gs pos="7000">
                <a:srgbClr val="953623"/>
              </a:gs>
              <a:gs pos="100000">
                <a:srgbClr val="F4B94E"/>
              </a:gs>
            </a:gsLst>
            <a:lin ang="3600000" scaled="0"/>
          </a:gradFill>
          <a:ln>
            <a:solidFill>
              <a:schemeClr val="accent1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471" r="9398"/>
          <a:stretch/>
        </p:blipFill>
        <p:spPr>
          <a:xfrm>
            <a:off x="347166" y="302445"/>
            <a:ext cx="2847133" cy="6488889"/>
          </a:xfrm>
          <a:prstGeom prst="rect">
            <a:avLst/>
          </a:prstGeom>
        </p:spPr>
      </p:pic>
      <p:sp>
        <p:nvSpPr>
          <p:cNvPr id="12" name="타원 10"/>
          <p:cNvSpPr/>
          <p:nvPr/>
        </p:nvSpPr>
        <p:spPr>
          <a:xfrm>
            <a:off x="9480411" y="6357455"/>
            <a:ext cx="1974273" cy="348170"/>
          </a:xfrm>
          <a:prstGeom prst="ellipse">
            <a:avLst/>
          </a:prstGeom>
          <a:solidFill>
            <a:srgbClr val="514F53">
              <a:alpha val="15000"/>
            </a:srgb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8" name="그림 12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166" t="-410" r="4665"/>
          <a:stretch/>
        </p:blipFill>
        <p:spPr>
          <a:xfrm>
            <a:off x="9219343" y="1166981"/>
            <a:ext cx="2953606" cy="56910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65449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  <a14:imgEffect>
                      <a14:saturation sat="200000"/>
                    </a14:imgEffect>
                    <a14:imgEffect>
                      <a14:brightnessContrast contras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모서리가 둥근 직사각형 3"/>
          <p:cNvSpPr/>
          <p:nvPr/>
        </p:nvSpPr>
        <p:spPr>
          <a:xfrm>
            <a:off x="354000" y="133350"/>
            <a:ext cx="11484000" cy="1600200"/>
          </a:xfrm>
          <a:prstGeom prst="roundRect">
            <a:avLst/>
          </a:prstGeom>
          <a:solidFill>
            <a:srgbClr val="4E0B0E">
              <a:alpha val="80000"/>
            </a:srgbClr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5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Zootopia JPosters.com.ar" panose="02000500000000000000" pitchFamily="2" charset="0"/>
              </a:rPr>
              <a:t>What would you do if you didn’t hear the directions</a:t>
            </a:r>
            <a:endParaRPr lang="ko-KR" altLang="en-US" sz="45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Rockwell Extra Bold" panose="02060903040505020403" pitchFamily="18" charset="0"/>
            </a:endParaRPr>
          </a:p>
        </p:txBody>
      </p:sp>
      <p:sp>
        <p:nvSpPr>
          <p:cNvPr id="4" name="모서리가 둥근 직사각형 4"/>
          <p:cNvSpPr/>
          <p:nvPr/>
        </p:nvSpPr>
        <p:spPr>
          <a:xfrm>
            <a:off x="354000" y="5124450"/>
            <a:ext cx="11484000" cy="1600200"/>
          </a:xfrm>
          <a:prstGeom prst="roundRect">
            <a:avLst/>
          </a:prstGeom>
          <a:solidFill>
            <a:schemeClr val="bg1">
              <a:alpha val="80000"/>
            </a:schemeClr>
          </a:solidFill>
          <a:ln w="38100">
            <a:solidFill>
              <a:srgbClr val="5F0924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500" dirty="0">
                <a:solidFill>
                  <a:srgbClr val="5F092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Zootopia JPosters.com.ar" panose="02000500000000000000" pitchFamily="2" charset="0"/>
              </a:rPr>
              <a:t>Ask teacher to repeat or ask friend</a:t>
            </a:r>
            <a:endParaRPr lang="ko-KR" altLang="en-US" sz="4500" dirty="0">
              <a:solidFill>
                <a:srgbClr val="5F0924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Rockwell Extra Bold" panose="02060903040505020403" pitchFamily="18" charset="0"/>
            </a:endParaRPr>
          </a:p>
        </p:txBody>
      </p:sp>
      <p:pic>
        <p:nvPicPr>
          <p:cNvPr id="6" name="Picture 10" descr="Image result for clipart teacher">
            <a:extLst>
              <a:ext uri="{FF2B5EF4-FFF2-40B4-BE49-F238E27FC236}">
                <a16:creationId xmlns:a16="http://schemas.microsoft.com/office/drawing/2014/main" id="{CF946E52-4DA3-40CC-8FDB-9BA291669E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6350" y="1803814"/>
            <a:ext cx="2999299" cy="3250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1916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9F2619">
                  <a:alpha val="44000"/>
                </a:srgbClr>
              </a:gs>
              <a:gs pos="100000">
                <a:srgbClr val="FFBC67">
                  <a:alpha val="44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321016">
            <a:off x="5470153" y="3278682"/>
            <a:ext cx="2629819" cy="2644055"/>
          </a:xfrm>
          <a:prstGeom prst="rect">
            <a:avLst/>
          </a:prstGeom>
          <a:effectLst>
            <a:glow rad="330200">
              <a:schemeClr val="bg1">
                <a:alpha val="93000"/>
              </a:schemeClr>
            </a:glow>
          </a:effectLst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5653" y="3718229"/>
            <a:ext cx="2629819" cy="2644055"/>
          </a:xfrm>
          <a:prstGeom prst="rect">
            <a:avLst/>
          </a:prstGeom>
          <a:effectLst>
            <a:glow rad="330200">
              <a:schemeClr val="bg1">
                <a:alpha val="93000"/>
              </a:schemeClr>
            </a:glow>
          </a:effectLst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621243">
            <a:off x="4239205" y="3189740"/>
            <a:ext cx="2629819" cy="2644055"/>
          </a:xfrm>
          <a:prstGeom prst="rect">
            <a:avLst/>
          </a:prstGeom>
          <a:effectLst>
            <a:glow rad="330200">
              <a:schemeClr val="bg1">
                <a:alpha val="93000"/>
              </a:schemeClr>
            </a:glow>
          </a:effectLst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065289">
            <a:off x="3146602" y="3529561"/>
            <a:ext cx="2629819" cy="2644055"/>
          </a:xfrm>
          <a:prstGeom prst="rect">
            <a:avLst/>
          </a:prstGeom>
          <a:effectLst>
            <a:glow rad="330200">
              <a:schemeClr val="bg1">
                <a:alpha val="93000"/>
              </a:schemeClr>
            </a:glow>
          </a:effectLst>
        </p:spPr>
      </p:pic>
      <p:grpSp>
        <p:nvGrpSpPr>
          <p:cNvPr id="14" name="그룹 13"/>
          <p:cNvGrpSpPr/>
          <p:nvPr/>
        </p:nvGrpSpPr>
        <p:grpSpPr>
          <a:xfrm>
            <a:off x="3918736" y="-333492"/>
            <a:ext cx="4388920" cy="3691306"/>
            <a:chOff x="4531104" y="-708445"/>
            <a:chExt cx="4388920" cy="3691306"/>
          </a:xfrm>
        </p:grpSpPr>
        <p:sp>
          <p:nvSpPr>
            <p:cNvPr id="15" name="TextBox 14"/>
            <p:cNvSpPr txBox="1"/>
            <p:nvPr/>
          </p:nvSpPr>
          <p:spPr>
            <a:xfrm>
              <a:off x="4531104" y="-648902"/>
              <a:ext cx="4388920" cy="3631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0000" b="1" dirty="0">
                  <a:ln>
                    <a:solidFill>
                      <a:schemeClr val="bg1"/>
                    </a:solidFill>
                  </a:ln>
                  <a:noFill/>
                  <a:effectLst>
                    <a:glow rad="304800">
                      <a:schemeClr val="bg1"/>
                    </a:glo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+</a:t>
              </a:r>
              <a:r>
                <a:rPr lang="en-US" altLang="ko-KR" sz="23000" b="1" dirty="0">
                  <a:ln>
                    <a:solidFill>
                      <a:schemeClr val="bg1"/>
                    </a:solidFill>
                  </a:ln>
                  <a:noFill/>
                  <a:effectLst>
                    <a:glow rad="304800">
                      <a:schemeClr val="bg1"/>
                    </a:glo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4</a:t>
              </a:r>
              <a:endParaRPr lang="ko-KR" altLang="en-US" sz="23000" b="1" dirty="0">
                <a:ln>
                  <a:solidFill>
                    <a:schemeClr val="bg1"/>
                  </a:solidFill>
                </a:ln>
                <a:noFill/>
                <a:effectLst>
                  <a:glow rad="304800">
                    <a:schemeClr val="bg1"/>
                  </a:glow>
                </a:effectLst>
                <a:latin typeface="한컴 바겐세일 B" panose="02020603020101020101" pitchFamily="18" charset="-127"/>
                <a:ea typeface="한컴 바겐세일 B" panose="02020603020101020101" pitchFamily="18" charset="-127"/>
                <a:cs typeface="Britannic Bold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544338" y="-708445"/>
              <a:ext cx="4328060" cy="3631763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r>
                <a:rPr lang="en-US" altLang="ko-KR" sz="20000" b="1" dirty="0">
                  <a:ln>
                    <a:solidFill>
                      <a:srgbClr val="DC7926"/>
                    </a:solidFill>
                  </a:ln>
                  <a:gradFill>
                    <a:gsLst>
                      <a:gs pos="0">
                        <a:srgbClr val="F8A224"/>
                      </a:gs>
                      <a:gs pos="100000">
                        <a:srgbClr val="AB2B1D"/>
                      </a:gs>
                    </a:gsLst>
                    <a:lin ang="5400000" scaled="1"/>
                  </a:gradFill>
                  <a:effectLst>
                    <a:outerShdw dist="63500" dir="3600000" algn="tl">
                      <a:srgbClr val="5F0F13"/>
                    </a:outerShd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+</a:t>
              </a:r>
              <a:r>
                <a:rPr lang="en-US" altLang="ko-KR" sz="23000" b="1" dirty="0">
                  <a:ln>
                    <a:solidFill>
                      <a:srgbClr val="DC7926"/>
                    </a:solidFill>
                  </a:ln>
                  <a:gradFill>
                    <a:gsLst>
                      <a:gs pos="0">
                        <a:srgbClr val="F8A224"/>
                      </a:gs>
                      <a:gs pos="100000">
                        <a:srgbClr val="AB2B1D"/>
                      </a:gs>
                    </a:gsLst>
                    <a:lin ang="5400000" scaled="1"/>
                  </a:gradFill>
                  <a:effectLst>
                    <a:outerShdw dist="63500" dir="3600000" algn="tl">
                      <a:srgbClr val="5F0F13"/>
                    </a:outerShd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4</a:t>
              </a:r>
              <a:endParaRPr lang="ko-KR" altLang="en-US" sz="23000" b="1" dirty="0">
                <a:ln>
                  <a:solidFill>
                    <a:srgbClr val="DC7926"/>
                  </a:solidFill>
                </a:ln>
                <a:gradFill>
                  <a:gsLst>
                    <a:gs pos="0">
                      <a:srgbClr val="F8A224"/>
                    </a:gs>
                    <a:gs pos="100000">
                      <a:srgbClr val="AB2B1D"/>
                    </a:gs>
                  </a:gsLst>
                  <a:lin ang="5400000" scaled="1"/>
                </a:gradFill>
                <a:effectLst>
                  <a:outerShdw dist="63500" dir="3600000" algn="tl">
                    <a:srgbClr val="5F0F13"/>
                  </a:outerShdw>
                </a:effectLst>
                <a:latin typeface="한컴 바겐세일 B" panose="02020603020101020101" pitchFamily="18" charset="-127"/>
                <a:ea typeface="한컴 바겐세일 B" panose="02020603020101020101" pitchFamily="18" charset="-127"/>
                <a:cs typeface="Britannic Bold"/>
              </a:endParaRPr>
            </a:p>
          </p:txBody>
        </p:sp>
      </p:grpSp>
      <p:sp>
        <p:nvSpPr>
          <p:cNvPr id="4" name="액자 3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5536"/>
            </a:avLst>
          </a:prstGeom>
          <a:gradFill>
            <a:gsLst>
              <a:gs pos="7000">
                <a:srgbClr val="953623"/>
              </a:gs>
              <a:gs pos="100000">
                <a:srgbClr val="F4B94E"/>
              </a:gs>
            </a:gsLst>
            <a:lin ang="3600000" scaled="0"/>
          </a:gradFill>
          <a:ln>
            <a:solidFill>
              <a:schemeClr val="accent1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471" r="9398"/>
          <a:stretch/>
        </p:blipFill>
        <p:spPr>
          <a:xfrm>
            <a:off x="347166" y="302445"/>
            <a:ext cx="2847133" cy="6488889"/>
          </a:xfrm>
          <a:prstGeom prst="rect">
            <a:avLst/>
          </a:prstGeom>
        </p:spPr>
      </p:pic>
      <p:sp>
        <p:nvSpPr>
          <p:cNvPr id="17" name="타원 10"/>
          <p:cNvSpPr/>
          <p:nvPr/>
        </p:nvSpPr>
        <p:spPr>
          <a:xfrm>
            <a:off x="9480411" y="6357455"/>
            <a:ext cx="1974273" cy="348170"/>
          </a:xfrm>
          <a:prstGeom prst="ellipse">
            <a:avLst/>
          </a:prstGeom>
          <a:solidFill>
            <a:srgbClr val="514F53">
              <a:alpha val="15000"/>
            </a:srgb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8" name="그림 12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166" t="-410" r="4665"/>
          <a:stretch/>
        </p:blipFill>
        <p:spPr>
          <a:xfrm>
            <a:off x="9219343" y="1166981"/>
            <a:ext cx="2953606" cy="56910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48561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  <a14:imgEffect>
                      <a14:saturation sat="200000"/>
                    </a14:imgEffect>
                    <a14:imgEffect>
                      <a14:brightnessContrast contras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모서리가 둥근 직사각형 3"/>
          <p:cNvSpPr/>
          <p:nvPr/>
        </p:nvSpPr>
        <p:spPr>
          <a:xfrm>
            <a:off x="354000" y="133350"/>
            <a:ext cx="11484000" cy="1600200"/>
          </a:xfrm>
          <a:prstGeom prst="roundRect">
            <a:avLst/>
          </a:prstGeom>
          <a:solidFill>
            <a:srgbClr val="4E0B0E">
              <a:alpha val="80000"/>
            </a:srgbClr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5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Zootopia JPosters.com.ar" panose="02000500000000000000" pitchFamily="2" charset="0"/>
              </a:rPr>
              <a:t>What would you do if you left your hearing aid at home</a:t>
            </a:r>
            <a:endParaRPr lang="ko-KR" altLang="en-US" sz="45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Rockwell Extra Bold" panose="02060903040505020403" pitchFamily="18" charset="0"/>
            </a:endParaRPr>
          </a:p>
        </p:txBody>
      </p:sp>
      <p:sp>
        <p:nvSpPr>
          <p:cNvPr id="4" name="모서리가 둥근 직사각형 4"/>
          <p:cNvSpPr/>
          <p:nvPr/>
        </p:nvSpPr>
        <p:spPr>
          <a:xfrm>
            <a:off x="354000" y="5124450"/>
            <a:ext cx="11484000" cy="1600200"/>
          </a:xfrm>
          <a:prstGeom prst="roundRect">
            <a:avLst/>
          </a:prstGeom>
          <a:solidFill>
            <a:schemeClr val="bg1">
              <a:alpha val="80000"/>
            </a:schemeClr>
          </a:solidFill>
          <a:ln w="38100">
            <a:solidFill>
              <a:srgbClr val="5F0924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500" dirty="0">
                <a:solidFill>
                  <a:srgbClr val="5F092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Zootopia JPosters.com.ar" panose="02000500000000000000" pitchFamily="2" charset="0"/>
              </a:rPr>
              <a:t>Call home see if they can drop it off</a:t>
            </a:r>
            <a:endParaRPr lang="ko-KR" altLang="en-US" sz="4500" dirty="0">
              <a:solidFill>
                <a:srgbClr val="5F0924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Rockwell Extra Bold" panose="02060903040505020403" pitchFamily="18" charset="0"/>
            </a:endParaRPr>
          </a:p>
        </p:txBody>
      </p:sp>
      <p:pic>
        <p:nvPicPr>
          <p:cNvPr id="6" name="Picture 10" descr="Image result for BTE kids hearing aid">
            <a:extLst>
              <a:ext uri="{FF2B5EF4-FFF2-40B4-BE49-F238E27FC236}">
                <a16:creationId xmlns:a16="http://schemas.microsoft.com/office/drawing/2014/main" id="{88E4EB1C-F85E-4B90-BEE1-7058973061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6955" y="1866900"/>
            <a:ext cx="3518089" cy="3030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9877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222556" cy="6858000"/>
          </a:xfrm>
          <a:prstGeom prst="rect">
            <a:avLst/>
          </a:prstGeom>
        </p:spPr>
      </p:pic>
      <p:grpSp>
        <p:nvGrpSpPr>
          <p:cNvPr id="3" name="그룹 2"/>
          <p:cNvGrpSpPr/>
          <p:nvPr/>
        </p:nvGrpSpPr>
        <p:grpSpPr>
          <a:xfrm>
            <a:off x="554183" y="95250"/>
            <a:ext cx="11083635" cy="1563789"/>
            <a:chOff x="2797258" y="1034563"/>
            <a:chExt cx="4413020" cy="2461404"/>
          </a:xfrm>
        </p:grpSpPr>
        <p:sp>
          <p:nvSpPr>
            <p:cNvPr id="4" name="TextBox 3"/>
            <p:cNvSpPr txBox="1"/>
            <p:nvPr/>
          </p:nvSpPr>
          <p:spPr>
            <a:xfrm>
              <a:off x="2866077" y="1049539"/>
              <a:ext cx="4293528" cy="24464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9500" b="1" dirty="0">
                  <a:ln>
                    <a:solidFill>
                      <a:schemeClr val="bg1"/>
                    </a:solidFill>
                  </a:ln>
                  <a:noFill/>
                  <a:effectLst>
                    <a:glow rad="304800">
                      <a:schemeClr val="bg1"/>
                    </a:glow>
                  </a:effectLst>
                  <a:latin typeface="Zootopia JPosters.com.ar" panose="02000500000000000000" pitchFamily="2" charset="0"/>
                  <a:ea typeface="한컴 바겐세일 B" panose="02020603020101020101" pitchFamily="18" charset="-127"/>
                </a:rPr>
                <a:t>Go inside</a:t>
              </a:r>
              <a:r>
                <a:rPr lang="en-US" altLang="ko-KR" sz="9500" b="1" dirty="0">
                  <a:ln>
                    <a:solidFill>
                      <a:schemeClr val="bg1"/>
                    </a:solidFill>
                  </a:ln>
                  <a:noFill/>
                  <a:effectLst>
                    <a:glow rad="304800">
                      <a:schemeClr val="bg1"/>
                    </a:glow>
                  </a:effectLst>
                  <a:latin typeface="Arial Black"/>
                  <a:ea typeface="한컴 바겐세일 B" panose="02020603020101020101" pitchFamily="18" charset="-127"/>
                  <a:cs typeface="Arial Black"/>
                </a:rPr>
                <a:t>?</a:t>
              </a:r>
              <a:endParaRPr lang="ko-KR" altLang="en-US" sz="9500" b="1" dirty="0">
                <a:ln>
                  <a:solidFill>
                    <a:schemeClr val="bg1"/>
                  </a:solidFill>
                </a:ln>
                <a:noFill/>
                <a:effectLst>
                  <a:glow rad="304800">
                    <a:schemeClr val="bg1"/>
                  </a:glow>
                </a:effectLst>
                <a:latin typeface="Arial Black"/>
                <a:ea typeface="한컴 바겐세일 B" panose="02020603020101020101" pitchFamily="18" charset="-127"/>
                <a:cs typeface="Arial Black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797258" y="1034563"/>
              <a:ext cx="4413020" cy="244642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r>
                <a:rPr lang="en-US" altLang="ko-KR" sz="9500" b="1" dirty="0">
                  <a:ln>
                    <a:solidFill>
                      <a:srgbClr val="DC7926"/>
                    </a:solidFill>
                  </a:ln>
                  <a:gradFill>
                    <a:gsLst>
                      <a:gs pos="0">
                        <a:srgbClr val="FFA422"/>
                      </a:gs>
                      <a:gs pos="100000">
                        <a:srgbClr val="AB2B1D"/>
                      </a:gs>
                    </a:gsLst>
                    <a:lin ang="5400000" scaled="1"/>
                  </a:gradFill>
                  <a:effectLst>
                    <a:outerShdw dist="63500" dir="3600000" algn="tl">
                      <a:srgbClr val="4E0B0E"/>
                    </a:outerShdw>
                  </a:effectLst>
                  <a:latin typeface="Zootopia JPosters.com.ar" panose="02000500000000000000" pitchFamily="2" charset="0"/>
                  <a:ea typeface="한컴 바겐세일 B" panose="02020603020101020101" pitchFamily="18" charset="-127"/>
                </a:rPr>
                <a:t>Go inside</a:t>
              </a:r>
              <a:r>
                <a:rPr lang="en-US" altLang="ko-KR" sz="9500" b="1" dirty="0">
                  <a:ln>
                    <a:solidFill>
                      <a:srgbClr val="DC7926"/>
                    </a:solidFill>
                  </a:ln>
                  <a:gradFill>
                    <a:gsLst>
                      <a:gs pos="0">
                        <a:srgbClr val="FFA422"/>
                      </a:gs>
                      <a:gs pos="100000">
                        <a:srgbClr val="AB2B1D"/>
                      </a:gs>
                    </a:gsLst>
                    <a:lin ang="5400000" scaled="1"/>
                  </a:gradFill>
                  <a:effectLst>
                    <a:outerShdw dist="63500" dir="3600000" algn="tl">
                      <a:srgbClr val="4E0B0E"/>
                    </a:outerShdw>
                  </a:effectLst>
                  <a:latin typeface="Arial Black"/>
                  <a:ea typeface="한컴 바겐세일 B" panose="02020603020101020101" pitchFamily="18" charset="-127"/>
                  <a:cs typeface="Arial Black"/>
                </a:rPr>
                <a:t>?</a:t>
              </a:r>
              <a:endParaRPr lang="ko-KR" altLang="en-US" sz="9500" b="1" dirty="0">
                <a:ln>
                  <a:solidFill>
                    <a:srgbClr val="DC7926"/>
                  </a:solidFill>
                </a:ln>
                <a:gradFill>
                  <a:gsLst>
                    <a:gs pos="0">
                      <a:srgbClr val="FFA422"/>
                    </a:gs>
                    <a:gs pos="100000">
                      <a:srgbClr val="AB2B1D"/>
                    </a:gs>
                  </a:gsLst>
                  <a:lin ang="5400000" scaled="1"/>
                </a:gradFill>
                <a:effectLst>
                  <a:outerShdw dist="63500" dir="3600000" algn="tl">
                    <a:srgbClr val="4E0B0E"/>
                  </a:outerShdw>
                </a:effectLst>
                <a:latin typeface="Arial Black"/>
                <a:ea typeface="한컴 바겐세일 B" panose="02020603020101020101" pitchFamily="18" charset="-127"/>
                <a:cs typeface="Arial Black"/>
              </a:endParaRPr>
            </a:p>
          </p:txBody>
        </p:sp>
      </p:grpSp>
      <p:sp>
        <p:nvSpPr>
          <p:cNvPr id="6" name="Notched Right Arrow 5">
            <a:hlinkClick r:id="rId3" action="ppaction://hlinksldjump"/>
          </p:cNvPr>
          <p:cNvSpPr>
            <a:spLocks noChangeAspect="1"/>
          </p:cNvSpPr>
          <p:nvPr/>
        </p:nvSpPr>
        <p:spPr>
          <a:xfrm rot="1200886">
            <a:off x="3838373" y="2937858"/>
            <a:ext cx="2057085" cy="1527193"/>
          </a:xfrm>
          <a:prstGeom prst="notchedRightArrow">
            <a:avLst/>
          </a:prstGeom>
          <a:gradFill flip="none" rotWithShape="1">
            <a:gsLst>
              <a:gs pos="0">
                <a:srgbClr val="C34524"/>
              </a:gs>
              <a:gs pos="100000">
                <a:srgbClr val="FFC679"/>
              </a:gs>
            </a:gsLst>
            <a:lin ang="0" scaled="1"/>
            <a:tileRect/>
          </a:gradFill>
          <a:ln w="19050" cmpd="sng">
            <a:solidFill>
              <a:srgbClr val="4E0B0E"/>
            </a:solidFill>
          </a:ln>
          <a:effectLst>
            <a:outerShdw dist="63500" dir="2700000" algn="tl" rotWithShape="0">
              <a:srgbClr val="421213"/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900" dirty="0">
                <a:solidFill>
                  <a:srgbClr val="360F10"/>
                </a:solidFill>
                <a:latin typeface="Zootopia JPosters.com.ar"/>
                <a:cs typeface="Zootopia JPosters.com.ar"/>
              </a:rPr>
              <a:t>Yes</a:t>
            </a:r>
          </a:p>
        </p:txBody>
      </p:sp>
      <p:sp>
        <p:nvSpPr>
          <p:cNvPr id="9" name="Notched Right Arrow 8">
            <a:hlinkClick r:id="rId3" action="ppaction://hlinksldjump"/>
          </p:cNvPr>
          <p:cNvSpPr>
            <a:spLocks noChangeAspect="1"/>
          </p:cNvSpPr>
          <p:nvPr/>
        </p:nvSpPr>
        <p:spPr>
          <a:xfrm flipH="1">
            <a:off x="303739" y="5147732"/>
            <a:ext cx="1999193" cy="1449143"/>
          </a:xfrm>
          <a:prstGeom prst="notchedRightArrow">
            <a:avLst/>
          </a:prstGeom>
          <a:gradFill flip="none" rotWithShape="1">
            <a:gsLst>
              <a:gs pos="0">
                <a:srgbClr val="C34524"/>
              </a:gs>
              <a:gs pos="100000">
                <a:srgbClr val="FFC679"/>
              </a:gs>
            </a:gsLst>
            <a:lin ang="0" scaled="1"/>
            <a:tileRect/>
          </a:gradFill>
          <a:ln w="19050" cmpd="sng">
            <a:solidFill>
              <a:srgbClr val="4E0B0E"/>
            </a:solidFill>
          </a:ln>
          <a:effectLst>
            <a:outerShdw dist="63500" dir="2700000" algn="tl" rotWithShape="0">
              <a:srgbClr val="421213"/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900" dirty="0">
                <a:solidFill>
                  <a:srgbClr val="360F10"/>
                </a:solidFill>
                <a:latin typeface="Zootopia JPosters.com.ar"/>
                <a:cs typeface="Zootopia JPosters.com.ar"/>
              </a:rPr>
              <a:t> No</a:t>
            </a:r>
          </a:p>
        </p:txBody>
      </p:sp>
    </p:spTree>
    <p:extLst>
      <p:ext uri="{BB962C8B-B14F-4D97-AF65-F5344CB8AC3E}">
        <p14:creationId xmlns:p14="http://schemas.microsoft.com/office/powerpoint/2010/main" val="1441351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saturation sat="108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9817"/>
          <a:stretch/>
        </p:blipFill>
        <p:spPr>
          <a:xfrm>
            <a:off x="0" y="0"/>
            <a:ext cx="12192000" cy="4596593"/>
          </a:xfrm>
          <a:prstGeom prst="rect">
            <a:avLst/>
          </a:prstGeom>
        </p:spPr>
      </p:pic>
      <p:pic>
        <p:nvPicPr>
          <p:cNvPr id="6" name="그림 1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9869">
                        <a14:foregroundMark x1="95154" y1="58824" x2="97642" y2="95119"/>
                        <a14:foregroundMark x1="95874" y1="49186" x2="91552" y2="64706"/>
                        <a14:foregroundMark x1="81270" y1="53066" x2="87688" y2="54819"/>
                        <a14:foregroundMark x1="93189" y1="13892" x2="88212" y2="46934"/>
                        <a14:foregroundMark x1="2620" y1="17522" x2="2620" y2="17522"/>
                        <a14:foregroundMark x1="5566" y1="47184" x2="5566" y2="73342"/>
                        <a14:foregroundMark x1="2227" y1="47935" x2="1768" y2="98999"/>
                        <a14:foregroundMark x1="79568" y1="45181" x2="83497" y2="42553"/>
                        <a14:foregroundMark x1="97250" y1="49937" x2="99083" y2="79725"/>
                        <a14:foregroundMark x1="1506" y1="43179" x2="25147" y2="78849"/>
                        <a14:foregroundMark x1="524" y1="17772" x2="524" y2="27910"/>
                        <a14:foregroundMark x1="59987" y1="20275" x2="59201" y2="22778"/>
                        <a14:foregroundMark x1="58219" y1="19775" x2="58219" y2="22278"/>
                        <a14:foregroundMark x1="85003" y1="50188" x2="88605" y2="52566"/>
                        <a14:foregroundMark x1="1113" y1="52315" x2="131" y2="98748"/>
                        <a14:foregroundMark x1="60707" y1="17397" x2="59659" y2="17397"/>
                        <a14:foregroundMark x1="57498" y1="22653" x2="57891" y2="20776"/>
                        <a14:foregroundMark x1="62213" y1="19274" x2="63327" y2="24656"/>
                        <a14:foregroundMark x1="73346" y1="27534" x2="73412" y2="36796"/>
                        <a14:foregroundMark x1="72692" y1="21777" x2="70138" y2="15394"/>
                        <a14:foregroundMark x1="73019" y1="24406" x2="72430" y2="22028"/>
                        <a14:foregroundMark x1="73084" y1="23655" x2="72626" y2="22403"/>
                        <a14:foregroundMark x1="48723" y1="22278" x2="55272" y2="25407"/>
                        <a14:foregroundMark x1="66863" y1="78723" x2="68369" y2="88861"/>
                        <a14:foregroundMark x1="20498" y1="17397" x2="23707" y2="17897"/>
                        <a14:foregroundMark x1="81336" y1="30163" x2="81336" y2="31289"/>
                        <a14:foregroundMark x1="85593" y1="88486" x2="85658" y2="95119"/>
                        <a14:foregroundMark x1="64047" y1="93492" x2="95940" y2="87234"/>
                        <a14:foregroundMark x1="92796" y1="6633" x2="92796" y2="15019"/>
                        <a14:foregroundMark x1="87623" y1="21902" x2="84872" y2="25156"/>
                        <a14:foregroundMark x1="95219" y1="93742" x2="88671" y2="97121"/>
                        <a14:backgroundMark x1="27374" y1="7134" x2="79895" y2="5757"/>
                        <a14:backgroundMark x1="75835" y1="28911" x2="78782" y2="21777"/>
                        <a14:backgroundMark x1="89718" y1="4255" x2="87230" y2="7885"/>
                        <a14:backgroundMark x1="86968" y1="48686" x2="87950" y2="48686"/>
                        <a14:backgroundMark x1="62672" y1="15770" x2="65029" y2="23029"/>
                        <a14:backgroundMark x1="65553" y1="26909" x2="65553" y2="26909"/>
                        <a14:backgroundMark x1="88212" y1="14143" x2="88212" y2="9887"/>
                        <a14:backgroundMark x1="72430" y1="18899" x2="69876" y2="13517"/>
                        <a14:backgroundMark x1="72561" y1="20901" x2="73477" y2="24531"/>
                        <a14:backgroundMark x1="88605" y1="49687" x2="87099" y2="48686"/>
                        <a14:backgroundMark x1="86575" y1="47685" x2="88933" y2="50438"/>
                        <a14:backgroundMark x1="86117" y1="47935" x2="86117" y2="47935"/>
                        <a14:backgroundMark x1="85396" y1="48060" x2="86182" y2="48060"/>
                        <a14:backgroundMark x1="89456" y1="52065" x2="89456" y2="52065"/>
                        <a14:backgroundMark x1="99345" y1="38548" x2="99345" y2="42929"/>
                        <a14:backgroundMark x1="99411" y1="43429" x2="99542" y2="45432"/>
                        <a14:backgroundMark x1="62148" y1="19024" x2="62475" y2="19775"/>
                        <a14:backgroundMark x1="90373" y1="9762" x2="90111" y2="10889"/>
                        <a14:backgroundMark x1="94892" y1="8135" x2="94892" y2="8135"/>
                        <a14:backgroundMark x1="84807" y1="48310" x2="84807" y2="48310"/>
                        <a14:backgroundMark x1="95481" y1="2378" x2="96398" y2="751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saturation sat="95000"/>
                    </a14:imgEffect>
                    <a14:imgEffect>
                      <a14:brightnessContrast brigh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3795" b="459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그룹 2"/>
          <p:cNvGrpSpPr/>
          <p:nvPr/>
        </p:nvGrpSpPr>
        <p:grpSpPr>
          <a:xfrm>
            <a:off x="164119" y="3235643"/>
            <a:ext cx="4783994" cy="3238336"/>
            <a:chOff x="3242167" y="1122925"/>
            <a:chExt cx="4413020" cy="20872870"/>
          </a:xfrm>
        </p:grpSpPr>
        <p:sp>
          <p:nvSpPr>
            <p:cNvPr id="4" name="TextBox 3"/>
            <p:cNvSpPr txBox="1"/>
            <p:nvPr/>
          </p:nvSpPr>
          <p:spPr>
            <a:xfrm>
              <a:off x="3356332" y="1301935"/>
              <a:ext cx="4293528" cy="206938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1000" b="1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glow rad="342900">
                      <a:schemeClr val="bg1">
                        <a:alpha val="91000"/>
                      </a:schemeClr>
                    </a:glow>
                  </a:effectLst>
                  <a:latin typeface="Zootopia JPosters.com.ar" panose="02000500000000000000" pitchFamily="2" charset="0"/>
                  <a:ea typeface="한컴 바겐세일 B" panose="02020603020101020101" pitchFamily="18" charset="-127"/>
                </a:rPr>
                <a:t>It</a:t>
              </a:r>
              <a:r>
                <a:rPr lang="en-US" altLang="ko-KR" sz="11000" b="1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glow rad="342900">
                      <a:schemeClr val="bg1">
                        <a:alpha val="91000"/>
                      </a:schemeClr>
                    </a:glow>
                  </a:effectLst>
                  <a:latin typeface="Arial Black"/>
                  <a:ea typeface="한컴 바겐세일 B" panose="02020603020101020101" pitchFamily="18" charset="-127"/>
                  <a:cs typeface="Arial Black"/>
                </a:rPr>
                <a:t>’</a:t>
              </a:r>
              <a:r>
                <a:rPr lang="en-US" altLang="ko-KR" sz="11000" b="1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glow rad="342900">
                      <a:schemeClr val="bg1">
                        <a:alpha val="91000"/>
                      </a:schemeClr>
                    </a:glow>
                  </a:effectLst>
                  <a:latin typeface="Zootopia JPosters.com.ar" panose="02000500000000000000" pitchFamily="2" charset="0"/>
                  <a:ea typeface="한컴 바겐세일 B" panose="02020603020101020101" pitchFamily="18" charset="-127"/>
                </a:rPr>
                <a:t>s</a:t>
              </a:r>
            </a:p>
            <a:p>
              <a:pPr algn="ctr"/>
              <a:r>
                <a:rPr lang="en-US" altLang="ko-KR" sz="11000" b="1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glow rad="342900">
                      <a:schemeClr val="bg1">
                        <a:alpha val="91000"/>
                      </a:schemeClr>
                    </a:glow>
                  </a:effectLst>
                  <a:latin typeface="Zootopia JPosters.com.ar" panose="02000500000000000000" pitchFamily="2" charset="0"/>
                  <a:ea typeface="한컴 바겐세일 B" panose="02020603020101020101" pitchFamily="18" charset="-127"/>
                </a:rPr>
                <a:t>Flash</a:t>
              </a:r>
              <a:r>
                <a:rPr lang="en-US" altLang="ko-KR" sz="11000" b="1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glow rad="342900">
                      <a:schemeClr val="bg1">
                        <a:alpha val="91000"/>
                      </a:schemeClr>
                    </a:glow>
                  </a:effectLst>
                  <a:latin typeface="Arial Black"/>
                  <a:ea typeface="한컴 바겐세일 B" panose="02020603020101020101" pitchFamily="18" charset="-127"/>
                  <a:cs typeface="Arial Black"/>
                </a:rPr>
                <a:t>!</a:t>
              </a:r>
              <a:endParaRPr lang="ko-KR" altLang="en-US" sz="110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342900">
                    <a:schemeClr val="bg1">
                      <a:alpha val="91000"/>
                    </a:schemeClr>
                  </a:glow>
                </a:effectLst>
                <a:latin typeface="Arial Black"/>
                <a:ea typeface="한컴 바겐세일 B" panose="02020603020101020101" pitchFamily="18" charset="-127"/>
                <a:cs typeface="Arial Black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242167" y="1122925"/>
              <a:ext cx="4413020" cy="2069386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r>
                <a:rPr lang="en-US" altLang="ko-KR" sz="11000" b="1" dirty="0">
                  <a:ln>
                    <a:solidFill>
                      <a:srgbClr val="50B88D"/>
                    </a:solidFill>
                  </a:ln>
                  <a:gradFill>
                    <a:gsLst>
                      <a:gs pos="0">
                        <a:srgbClr val="00EA54"/>
                      </a:gs>
                      <a:gs pos="88000">
                        <a:srgbClr val="00C3AB"/>
                      </a:gs>
                    </a:gsLst>
                    <a:lin ang="5400000" scaled="1"/>
                  </a:gradFill>
                  <a:effectLst>
                    <a:outerShdw dist="63500" dir="3600000" algn="tl">
                      <a:srgbClr val="7B05DD"/>
                    </a:outerShdw>
                  </a:effectLst>
                  <a:latin typeface="Zootopia JPosters.com.ar" panose="02000500000000000000" pitchFamily="2" charset="0"/>
                  <a:ea typeface="한컴 바겐세일 B" panose="02020603020101020101" pitchFamily="18" charset="-127"/>
                </a:rPr>
                <a:t>It</a:t>
              </a:r>
              <a:r>
                <a:rPr lang="en-US" altLang="ko-KR" sz="11000" b="1" dirty="0">
                  <a:ln>
                    <a:solidFill>
                      <a:srgbClr val="50B88D"/>
                    </a:solidFill>
                  </a:ln>
                  <a:gradFill>
                    <a:gsLst>
                      <a:gs pos="0">
                        <a:srgbClr val="00EA54"/>
                      </a:gs>
                      <a:gs pos="88000">
                        <a:srgbClr val="00C3AB"/>
                      </a:gs>
                    </a:gsLst>
                    <a:lin ang="5400000" scaled="1"/>
                  </a:gradFill>
                  <a:effectLst>
                    <a:outerShdw dist="63500" dir="3600000" algn="tl">
                      <a:srgbClr val="7B05DD"/>
                    </a:outerShdw>
                  </a:effectLst>
                  <a:latin typeface="Arial Black"/>
                  <a:ea typeface="한컴 바겐세일 B" panose="02020603020101020101" pitchFamily="18" charset="-127"/>
                  <a:cs typeface="Arial Black"/>
                </a:rPr>
                <a:t>’</a:t>
              </a:r>
              <a:r>
                <a:rPr lang="en-US" altLang="ko-KR" sz="11000" b="1" dirty="0">
                  <a:ln>
                    <a:solidFill>
                      <a:srgbClr val="50B88D"/>
                    </a:solidFill>
                  </a:ln>
                  <a:gradFill>
                    <a:gsLst>
                      <a:gs pos="0">
                        <a:srgbClr val="00EA54"/>
                      </a:gs>
                      <a:gs pos="88000">
                        <a:srgbClr val="00C3AB"/>
                      </a:gs>
                    </a:gsLst>
                    <a:lin ang="5400000" scaled="1"/>
                  </a:gradFill>
                  <a:effectLst>
                    <a:outerShdw dist="63500" dir="3600000" algn="tl">
                      <a:srgbClr val="7B05DD"/>
                    </a:outerShdw>
                  </a:effectLst>
                  <a:latin typeface="Zootopia JPosters.com.ar" panose="02000500000000000000" pitchFamily="2" charset="0"/>
                  <a:ea typeface="한컴 바겐세일 B" panose="02020603020101020101" pitchFamily="18" charset="-127"/>
                </a:rPr>
                <a:t>s</a:t>
              </a:r>
              <a:br>
                <a:rPr lang="en-US" altLang="ko-KR" sz="11000" b="1" dirty="0">
                  <a:ln>
                    <a:solidFill>
                      <a:srgbClr val="50B88D"/>
                    </a:solidFill>
                  </a:ln>
                  <a:gradFill>
                    <a:gsLst>
                      <a:gs pos="0">
                        <a:srgbClr val="00EA54"/>
                      </a:gs>
                      <a:gs pos="88000">
                        <a:srgbClr val="00C3AB"/>
                      </a:gs>
                    </a:gsLst>
                    <a:lin ang="5400000" scaled="1"/>
                  </a:gradFill>
                  <a:effectLst>
                    <a:outerShdw dist="63500" dir="3600000" algn="tl">
                      <a:srgbClr val="7B05DD"/>
                    </a:outerShdw>
                  </a:effectLst>
                  <a:latin typeface="Zootopia JPosters.com.ar" panose="02000500000000000000" pitchFamily="2" charset="0"/>
                  <a:ea typeface="한컴 바겐세일 B" panose="02020603020101020101" pitchFamily="18" charset="-127"/>
                </a:rPr>
              </a:br>
              <a:r>
                <a:rPr lang="en-US" altLang="ko-KR" sz="11000" b="1" dirty="0">
                  <a:ln>
                    <a:solidFill>
                      <a:srgbClr val="50B88D"/>
                    </a:solidFill>
                  </a:ln>
                  <a:gradFill>
                    <a:gsLst>
                      <a:gs pos="0">
                        <a:srgbClr val="00EA54"/>
                      </a:gs>
                      <a:gs pos="88000">
                        <a:srgbClr val="00C3AB"/>
                      </a:gs>
                    </a:gsLst>
                    <a:lin ang="5400000" scaled="1"/>
                  </a:gradFill>
                  <a:effectLst>
                    <a:outerShdw dist="63500" dir="3600000" algn="tl">
                      <a:srgbClr val="7B05DD"/>
                    </a:outerShdw>
                  </a:effectLst>
                  <a:latin typeface="Zootopia JPosters.com.ar" panose="02000500000000000000" pitchFamily="2" charset="0"/>
                  <a:ea typeface="한컴 바겐세일 B" panose="02020603020101020101" pitchFamily="18" charset="-127"/>
                </a:rPr>
                <a:t>Flash</a:t>
              </a:r>
              <a:r>
                <a:rPr lang="en-US" altLang="ko-KR" sz="11000" b="1" dirty="0">
                  <a:ln>
                    <a:solidFill>
                      <a:srgbClr val="50B88D"/>
                    </a:solidFill>
                  </a:ln>
                  <a:gradFill>
                    <a:gsLst>
                      <a:gs pos="0">
                        <a:srgbClr val="00EA54"/>
                      </a:gs>
                      <a:gs pos="88000">
                        <a:srgbClr val="00C3AB"/>
                      </a:gs>
                    </a:gsLst>
                    <a:lin ang="5400000" scaled="1"/>
                  </a:gradFill>
                  <a:effectLst>
                    <a:outerShdw dist="63500" dir="3600000" algn="tl">
                      <a:srgbClr val="7B05DD"/>
                    </a:outerShdw>
                  </a:effectLst>
                  <a:latin typeface="Arial Black"/>
                  <a:ea typeface="한컴 바겐세일 B" panose="02020603020101020101" pitchFamily="18" charset="-127"/>
                  <a:cs typeface="Arial Black"/>
                </a:rPr>
                <a:t>!</a:t>
              </a:r>
              <a:endParaRPr lang="ko-KR" altLang="en-US" sz="11000" b="1" dirty="0">
                <a:ln>
                  <a:solidFill>
                    <a:srgbClr val="50B88D"/>
                  </a:solidFill>
                </a:ln>
                <a:gradFill>
                  <a:gsLst>
                    <a:gs pos="0">
                      <a:srgbClr val="00EA54"/>
                    </a:gs>
                    <a:gs pos="88000">
                      <a:srgbClr val="00C3AB"/>
                    </a:gs>
                  </a:gsLst>
                  <a:lin ang="5400000" scaled="1"/>
                </a:gradFill>
                <a:effectLst>
                  <a:outerShdw dist="63500" dir="3600000" algn="tl">
                    <a:srgbClr val="7B05DD"/>
                  </a:outerShdw>
                </a:effectLst>
                <a:latin typeface="Arial Black"/>
                <a:ea typeface="한컴 바겐세일 B" panose="02020603020101020101" pitchFamily="18" charset="-127"/>
                <a:cs typeface="Arial Black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6156131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그림 27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Picture 2" descr="http://www.asphaltinstitute.org/wp-content/uploads/public/engineering/maintenance_rehab/distress_photos/Alligator_Cracking.jp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0" y="5459763"/>
            <a:ext cx="12192000" cy="1442481"/>
          </a:xfrm>
          <a:prstGeom prst="rect">
            <a:avLst/>
          </a:prstGeom>
          <a:noFill/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그림 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294" y="1325900"/>
            <a:ext cx="4908361" cy="5067723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grpSp>
        <p:nvGrpSpPr>
          <p:cNvPr id="29" name="그룹 16"/>
          <p:cNvGrpSpPr/>
          <p:nvPr/>
        </p:nvGrpSpPr>
        <p:grpSpPr>
          <a:xfrm>
            <a:off x="2485838" y="666936"/>
            <a:ext cx="5757352" cy="3598740"/>
            <a:chOff x="4526521" y="-734492"/>
            <a:chExt cx="4393503" cy="7012927"/>
          </a:xfrm>
        </p:grpSpPr>
        <p:sp>
          <p:nvSpPr>
            <p:cNvPr id="30" name="TextBox 29"/>
            <p:cNvSpPr txBox="1"/>
            <p:nvPr/>
          </p:nvSpPr>
          <p:spPr>
            <a:xfrm>
              <a:off x="4531104" y="-648903"/>
              <a:ext cx="4388920" cy="69273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0000" b="1" dirty="0">
                  <a:ln>
                    <a:solidFill>
                      <a:schemeClr val="bg1"/>
                    </a:solidFill>
                  </a:ln>
                  <a:noFill/>
                  <a:effectLst>
                    <a:glow rad="304800">
                      <a:schemeClr val="bg1"/>
                    </a:glo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+</a:t>
              </a:r>
              <a:r>
                <a:rPr lang="en-US" altLang="ko-KR" sz="22500" b="1" dirty="0">
                  <a:ln>
                    <a:solidFill>
                      <a:schemeClr val="bg1"/>
                    </a:solidFill>
                  </a:ln>
                  <a:noFill/>
                  <a:effectLst>
                    <a:glow rad="304800">
                      <a:schemeClr val="bg1"/>
                    </a:glo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15</a:t>
              </a:r>
              <a:endParaRPr lang="ko-KR" altLang="en-US" sz="22500" b="1" dirty="0">
                <a:ln>
                  <a:solidFill>
                    <a:schemeClr val="bg1"/>
                  </a:solidFill>
                </a:ln>
                <a:noFill/>
                <a:effectLst>
                  <a:glow rad="304800">
                    <a:schemeClr val="bg1"/>
                  </a:glow>
                </a:effectLst>
                <a:latin typeface="한컴 바겐세일 B" panose="02020603020101020101" pitchFamily="18" charset="-127"/>
                <a:ea typeface="한컴 바겐세일 B" panose="02020603020101020101" pitchFamily="18" charset="-127"/>
                <a:cs typeface="Britannic Bold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4526521" y="-734492"/>
              <a:ext cx="4341507" cy="692733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r>
                <a:rPr lang="en-US" altLang="ko-KR" sz="20000" b="1" dirty="0">
                  <a:ln>
                    <a:solidFill>
                      <a:srgbClr val="50B88D"/>
                    </a:solidFill>
                  </a:ln>
                  <a:gradFill>
                    <a:gsLst>
                      <a:gs pos="0">
                        <a:srgbClr val="00EA54"/>
                      </a:gs>
                      <a:gs pos="88000">
                        <a:srgbClr val="00C3AB"/>
                      </a:gs>
                    </a:gsLst>
                    <a:lin ang="5400000" scaled="1"/>
                  </a:gradFill>
                  <a:effectLst>
                    <a:outerShdw dist="63500" dir="3600000" algn="tl">
                      <a:srgbClr val="7B05DD"/>
                    </a:outerShd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+</a:t>
              </a:r>
              <a:r>
                <a:rPr lang="en-US" altLang="ko-KR" sz="22500" b="1" dirty="0">
                  <a:ln>
                    <a:solidFill>
                      <a:srgbClr val="50B88D"/>
                    </a:solidFill>
                  </a:ln>
                  <a:gradFill>
                    <a:gsLst>
                      <a:gs pos="0">
                        <a:srgbClr val="00EA54"/>
                      </a:gs>
                      <a:gs pos="88000">
                        <a:srgbClr val="00C3AB"/>
                      </a:gs>
                    </a:gsLst>
                    <a:lin ang="5400000" scaled="1"/>
                  </a:gradFill>
                  <a:effectLst>
                    <a:outerShdw dist="63500" dir="3600000" algn="tl">
                      <a:srgbClr val="7B05DD"/>
                    </a:outerShd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15</a:t>
              </a:r>
              <a:endParaRPr lang="ko-KR" altLang="en-US" sz="22500" b="1" dirty="0">
                <a:ln>
                  <a:solidFill>
                    <a:srgbClr val="50B88D"/>
                  </a:solidFill>
                </a:ln>
                <a:gradFill>
                  <a:gsLst>
                    <a:gs pos="0">
                      <a:srgbClr val="00EA54"/>
                    </a:gs>
                    <a:gs pos="88000">
                      <a:srgbClr val="00C3AB"/>
                    </a:gs>
                  </a:gsLst>
                  <a:lin ang="5400000" scaled="1"/>
                </a:gradFill>
                <a:effectLst>
                  <a:outerShdw dist="63500" dir="3600000" algn="tl">
                    <a:srgbClr val="7B05DD"/>
                  </a:outerShdw>
                </a:effectLst>
                <a:latin typeface="한컴 바겐세일 B" panose="02020603020101020101" pitchFamily="18" charset="-127"/>
                <a:ea typeface="한컴 바겐세일 B" panose="02020603020101020101" pitchFamily="18" charset="-127"/>
                <a:cs typeface="Britannic Bold"/>
              </a:endParaRPr>
            </a:p>
          </p:txBody>
        </p:sp>
      </p:grpSp>
      <p:grpSp>
        <p:nvGrpSpPr>
          <p:cNvPr id="33" name="그룹 17"/>
          <p:cNvGrpSpPr/>
          <p:nvPr/>
        </p:nvGrpSpPr>
        <p:grpSpPr>
          <a:xfrm>
            <a:off x="7961041" y="0"/>
            <a:ext cx="4032000" cy="5230424"/>
            <a:chOff x="8079576" y="426066"/>
            <a:chExt cx="4032000" cy="5230424"/>
          </a:xfrm>
        </p:grpSpPr>
        <p:pic>
          <p:nvPicPr>
            <p:cNvPr id="34" name="그림 32"/>
            <p:cNvPicPr>
              <a:picLocks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 flipH="1">
              <a:off x="7480364" y="1025278"/>
              <a:ext cx="5230424" cy="4032000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8213520" y="442299"/>
              <a:ext cx="3816213" cy="11584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7000" dirty="0">
                  <a:latin typeface="etiquette" panose="02000603000000000000" pitchFamily="50" charset="0"/>
                </a:rPr>
                <a:t>WANTED</a:t>
              </a:r>
              <a:endParaRPr lang="ko-KR" altLang="en-US" sz="7000" dirty="0">
                <a:latin typeface="etiquette" panose="02000603000000000000" pitchFamily="50" charset="0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8254730" y="1467693"/>
              <a:ext cx="3780609" cy="5253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800" dirty="0">
                  <a:latin typeface="etiquette" panose="02000603000000000000" pitchFamily="50" charset="0"/>
                </a:rPr>
                <a:t>By the ZPD</a:t>
              </a:r>
              <a:endParaRPr lang="ko-KR" altLang="en-US" sz="2800" dirty="0">
                <a:latin typeface="etiquette" panose="02000603000000000000" pitchFamily="50" charset="0"/>
              </a:endParaRPr>
            </a:p>
          </p:txBody>
        </p:sp>
        <p:sp>
          <p:nvSpPr>
            <p:cNvPr id="37" name="직사각형 25"/>
            <p:cNvSpPr/>
            <p:nvPr/>
          </p:nvSpPr>
          <p:spPr>
            <a:xfrm>
              <a:off x="8666285" y="2101887"/>
              <a:ext cx="2943113" cy="2592940"/>
            </a:xfrm>
            <a:prstGeom prst="rect">
              <a:avLst/>
            </a:prstGeom>
            <a:blipFill dpi="0" rotWithShape="1"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53975" cmpd="dbl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8259452" y="4735987"/>
              <a:ext cx="376769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4000" dirty="0">
                  <a:latin typeface="HY궁서B" panose="02030600000101010101" pitchFamily="18" charset="-127"/>
                  <a:ea typeface="HY궁서B" panose="02030600000101010101" pitchFamily="18" charset="-127"/>
                  <a:cs typeface="Courier"/>
                </a:rPr>
                <a:t>Flash</a:t>
              </a:r>
              <a:endParaRPr lang="ko-KR" altLang="en-US" sz="4000" dirty="0">
                <a:latin typeface="HY궁서B" panose="02030600000101010101" pitchFamily="18" charset="-127"/>
                <a:ea typeface="HY궁서B" panose="02030600000101010101" pitchFamily="18" charset="-127"/>
                <a:cs typeface="Courier"/>
              </a:endParaRPr>
            </a:p>
          </p:txBody>
        </p:sp>
        <p:pic>
          <p:nvPicPr>
            <p:cNvPr id="39" name="그림 14"/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76943" y="2077876"/>
              <a:ext cx="2821644" cy="2622077"/>
            </a:xfrm>
            <a:prstGeom prst="rect">
              <a:avLst/>
            </a:prstGeom>
          </p:spPr>
        </p:pic>
        <p:sp>
          <p:nvSpPr>
            <p:cNvPr id="40" name="직사각형 27"/>
            <p:cNvSpPr/>
            <p:nvPr/>
          </p:nvSpPr>
          <p:spPr>
            <a:xfrm>
              <a:off x="8643874" y="2084099"/>
              <a:ext cx="2977841" cy="2631213"/>
            </a:xfrm>
            <a:prstGeom prst="rect">
              <a:avLst/>
            </a:prstGeom>
            <a:noFill/>
            <a:ln w="53975" cmpd="dbl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8" name="그림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58701" y="750014"/>
            <a:ext cx="1963705" cy="19798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69424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  <a14:imgEffect>
                      <a14:saturation sat="200000"/>
                    </a14:imgEffect>
                    <a14:imgEffect>
                      <a14:brightnessContrast contras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모서리가 둥근 직사각형 3"/>
          <p:cNvSpPr/>
          <p:nvPr/>
        </p:nvSpPr>
        <p:spPr>
          <a:xfrm>
            <a:off x="354000" y="133350"/>
            <a:ext cx="11484000" cy="1600200"/>
          </a:xfrm>
          <a:prstGeom prst="roundRect">
            <a:avLst/>
          </a:prstGeom>
          <a:solidFill>
            <a:srgbClr val="4E0B0E">
              <a:alpha val="80000"/>
            </a:srgbClr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5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Zootopia JPosters.com.ar" panose="02000500000000000000" pitchFamily="2" charset="0"/>
              </a:rPr>
              <a:t>What is your hearing levels</a:t>
            </a:r>
            <a:endParaRPr lang="ko-KR" altLang="en-US" sz="45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Rockwell Extra Bold" panose="02060903040505020403" pitchFamily="18" charset="0"/>
            </a:endParaRPr>
          </a:p>
        </p:txBody>
      </p:sp>
      <p:sp>
        <p:nvSpPr>
          <p:cNvPr id="4" name="모서리가 둥근 직사각형 4"/>
          <p:cNvSpPr/>
          <p:nvPr/>
        </p:nvSpPr>
        <p:spPr>
          <a:xfrm>
            <a:off x="354000" y="5124450"/>
            <a:ext cx="11484000" cy="1600200"/>
          </a:xfrm>
          <a:prstGeom prst="roundRect">
            <a:avLst/>
          </a:prstGeom>
          <a:solidFill>
            <a:schemeClr val="bg1">
              <a:alpha val="80000"/>
            </a:schemeClr>
          </a:solidFill>
          <a:ln w="38100">
            <a:solidFill>
              <a:srgbClr val="5F0924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500" dirty="0">
                <a:solidFill>
                  <a:srgbClr val="5F092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Zootopia JPosters.com.ar" panose="02000500000000000000" pitchFamily="2" charset="0"/>
              </a:rPr>
              <a:t>Normal in one ear </a:t>
            </a:r>
          </a:p>
          <a:p>
            <a:pPr algn="ctr"/>
            <a:r>
              <a:rPr lang="en-US" altLang="ko-KR" sz="4500" dirty="0">
                <a:solidFill>
                  <a:srgbClr val="5F092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Zootopia JPosters.com.ar" panose="02000500000000000000" pitchFamily="2" charset="0"/>
              </a:rPr>
              <a:t>mild to sever in another</a:t>
            </a:r>
          </a:p>
        </p:txBody>
      </p:sp>
      <p:pic>
        <p:nvPicPr>
          <p:cNvPr id="12290" name="Picture 2" descr="Image result for audiogram">
            <a:extLst>
              <a:ext uri="{FF2B5EF4-FFF2-40B4-BE49-F238E27FC236}">
                <a16:creationId xmlns:a16="http://schemas.microsoft.com/office/drawing/2014/main" id="{2214FD51-3387-4B5F-BDEB-56D3B052DF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5" t="6490" r="6439" b="5561"/>
          <a:stretch/>
        </p:blipFill>
        <p:spPr bwMode="auto">
          <a:xfrm>
            <a:off x="4371668" y="1728617"/>
            <a:ext cx="3448664" cy="3400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4572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그림 23"/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8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0462" r="3028"/>
          <a:stretch/>
        </p:blipFill>
        <p:spPr>
          <a:xfrm>
            <a:off x="0" y="-25043"/>
            <a:ext cx="12191999" cy="6883043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572968" y="71780"/>
            <a:ext cx="8599644" cy="221599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altLang="ko-KR" sz="8800" dirty="0" err="1">
                <a:ln w="12700" cmpd="sng">
                  <a:solidFill>
                    <a:schemeClr val="bg1"/>
                  </a:solidFill>
                </a:ln>
                <a:gradFill>
                  <a:gsLst>
                    <a:gs pos="0">
                      <a:srgbClr val="66DFFE"/>
                    </a:gs>
                    <a:gs pos="98000">
                      <a:srgbClr val="4423CF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Zootopia JPosters.com.ar" panose="02000500000000000000" pitchFamily="2" charset="0"/>
              </a:rPr>
              <a:t>Tundratown</a:t>
            </a:r>
            <a:endParaRPr lang="en-US" altLang="ko-KR" sz="8800" dirty="0">
              <a:ln w="12700" cmpd="sng">
                <a:solidFill>
                  <a:schemeClr val="bg1"/>
                </a:solidFill>
              </a:ln>
              <a:gradFill>
                <a:gsLst>
                  <a:gs pos="0">
                    <a:srgbClr val="66DFFE"/>
                  </a:gs>
                  <a:gs pos="98000">
                    <a:srgbClr val="4423CF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Zootopia JPosters.com.ar" panose="02000500000000000000" pitchFamily="2" charset="0"/>
            </a:endParaRPr>
          </a:p>
          <a:p>
            <a:pPr algn="ctr"/>
            <a:r>
              <a:rPr lang="en-US" altLang="ko-KR" sz="5000" dirty="0">
                <a:ln w="12700" cmpd="sng">
                  <a:solidFill>
                    <a:schemeClr val="bg1"/>
                  </a:solidFill>
                </a:ln>
                <a:gradFill>
                  <a:gsLst>
                    <a:gs pos="0">
                      <a:srgbClr val="66DFFE"/>
                    </a:gs>
                    <a:gs pos="98000">
                      <a:srgbClr val="4423CF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Zootopia JPosters.com.ar" panose="02000500000000000000" pitchFamily="2" charset="0"/>
              </a:rPr>
              <a:t>       The Ear</a:t>
            </a:r>
          </a:p>
        </p:txBody>
      </p:sp>
      <p:pic>
        <p:nvPicPr>
          <p:cNvPr id="27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015965" y="2128679"/>
            <a:ext cx="1650893" cy="1524976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>
            <a:hlinkClick r:id="rId6" action="ppaction://hlinksldjump"/>
          </p:cNvPr>
          <p:cNvSpPr txBox="1"/>
          <p:nvPr/>
        </p:nvSpPr>
        <p:spPr>
          <a:xfrm>
            <a:off x="980815" y="2361615"/>
            <a:ext cx="1583087" cy="1215043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ko-KR" sz="7000" b="1" dirty="0">
                <a:ln>
                  <a:solidFill>
                    <a:schemeClr val="bg1"/>
                  </a:solidFill>
                </a:ln>
                <a:solidFill>
                  <a:srgbClr val="14213C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Zootopia JPosters.com.ar" panose="02000500000000000000" pitchFamily="2" charset="0"/>
              </a:rPr>
              <a:t>A</a:t>
            </a:r>
            <a:endParaRPr lang="ko-KR" altLang="en-US" sz="7000" b="1" dirty="0">
              <a:ln>
                <a:solidFill>
                  <a:schemeClr val="bg1"/>
                </a:solidFill>
              </a:ln>
              <a:solidFill>
                <a:srgbClr val="14213C"/>
              </a:solidFill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  <a:latin typeface="Zootopia JPosters.com.ar" panose="02000500000000000000" pitchFamily="2" charset="0"/>
            </a:endParaRPr>
          </a:p>
        </p:txBody>
      </p:sp>
      <p:grpSp>
        <p:nvGrpSpPr>
          <p:cNvPr id="46" name="그룹 45"/>
          <p:cNvGrpSpPr>
            <a:grpSpLocks noChangeAspect="1"/>
          </p:cNvGrpSpPr>
          <p:nvPr/>
        </p:nvGrpSpPr>
        <p:grpSpPr>
          <a:xfrm>
            <a:off x="229632" y="271695"/>
            <a:ext cx="1155659" cy="1155659"/>
            <a:chOff x="7945571" y="2078681"/>
            <a:chExt cx="1692000" cy="1692000"/>
          </a:xfrm>
        </p:grpSpPr>
        <p:sp>
          <p:nvSpPr>
            <p:cNvPr id="34" name="타원 33"/>
            <p:cNvSpPr/>
            <p:nvPr/>
          </p:nvSpPr>
          <p:spPr>
            <a:xfrm>
              <a:off x="7945571" y="2078681"/>
              <a:ext cx="1692000" cy="1692000"/>
            </a:xfrm>
            <a:prstGeom prst="ellipse">
              <a:avLst/>
            </a:prstGeom>
            <a:solidFill>
              <a:srgbClr val="7FC1EE"/>
            </a:solidFill>
            <a:ln w="53975">
              <a:noFill/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n w="57150">
                  <a:noFill/>
                </a:ln>
              </a:endParaRPr>
            </a:p>
          </p:txBody>
        </p:sp>
        <p:sp>
          <p:nvSpPr>
            <p:cNvPr id="29" name="타원 28"/>
            <p:cNvSpPr>
              <a:spLocks noChangeAspect="1"/>
            </p:cNvSpPr>
            <p:nvPr/>
          </p:nvSpPr>
          <p:spPr>
            <a:xfrm>
              <a:off x="8041970" y="2168143"/>
              <a:ext cx="1508242" cy="1509162"/>
            </a:xfrm>
            <a:prstGeom prst="ellipse">
              <a:avLst/>
            </a:prstGeom>
            <a:solidFill>
              <a:srgbClr val="4F64DF"/>
            </a:solidFill>
            <a:ln w="38100" cmpd="sng">
              <a:solidFill>
                <a:schemeClr val="bg1"/>
              </a:solidFill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n w="57150">
                  <a:noFill/>
                </a:ln>
              </a:endParaRPr>
            </a:p>
          </p:txBody>
        </p:sp>
        <p:pic>
          <p:nvPicPr>
            <p:cNvPr id="32" name="그림 31"/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2656" t="17579" r="23829" b="21094"/>
            <a:stretch/>
          </p:blipFill>
          <p:spPr>
            <a:xfrm>
              <a:off x="8405727" y="2240153"/>
              <a:ext cx="567979" cy="650896"/>
            </a:xfrm>
            <a:prstGeom prst="rect">
              <a:avLst/>
            </a:prstGeom>
          </p:spPr>
        </p:pic>
        <p:pic>
          <p:nvPicPr>
            <p:cNvPr id="33" name="그림 32"/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2656" t="17579" r="23829" b="21094"/>
            <a:stretch/>
          </p:blipFill>
          <p:spPr>
            <a:xfrm>
              <a:off x="9051709" y="2733498"/>
              <a:ext cx="393173" cy="450570"/>
            </a:xfrm>
            <a:prstGeom prst="rect">
              <a:avLst/>
            </a:prstGeom>
          </p:spPr>
        </p:pic>
        <p:pic>
          <p:nvPicPr>
            <p:cNvPr id="21" name="그림 20"/>
            <p:cNvPicPr>
              <a:picLocks noChangeAspect="1"/>
            </p:cNvPicPr>
            <p:nvPr/>
          </p:nvPicPr>
          <p:blipFill>
            <a:blip r:embed="rId9" cstate="screen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11218" y="3042965"/>
              <a:ext cx="962332" cy="492241"/>
            </a:xfrm>
            <a:prstGeom prst="rect">
              <a:avLst/>
            </a:prstGeom>
          </p:spPr>
        </p:pic>
        <p:pic>
          <p:nvPicPr>
            <p:cNvPr id="45" name="그림 44"/>
            <p:cNvPicPr>
              <a:picLocks noChangeAspect="1"/>
            </p:cNvPicPr>
            <p:nvPr/>
          </p:nvPicPr>
          <p:blipFill>
            <a:blip r:embed="rId9" cstate="screen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11313" y="3042965"/>
              <a:ext cx="962331" cy="492241"/>
            </a:xfrm>
            <a:prstGeom prst="rect">
              <a:avLst/>
            </a:prstGeom>
          </p:spPr>
        </p:pic>
      </p:grpSp>
      <p:pic>
        <p:nvPicPr>
          <p:cNvPr id="48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377334" y="1648227"/>
            <a:ext cx="1650893" cy="1524976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TextBox 48">
            <a:hlinkClick r:id="rId10" action="ppaction://hlinksldjump"/>
          </p:cNvPr>
          <p:cNvSpPr txBox="1"/>
          <p:nvPr/>
        </p:nvSpPr>
        <p:spPr>
          <a:xfrm>
            <a:off x="3418383" y="1862113"/>
            <a:ext cx="1583086" cy="1215043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ko-KR" sz="7000" b="1" dirty="0">
                <a:ln>
                  <a:solidFill>
                    <a:schemeClr val="bg1"/>
                  </a:solidFill>
                </a:ln>
                <a:solidFill>
                  <a:srgbClr val="14213C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Zootopia JPosters.com.ar" panose="02000500000000000000" pitchFamily="2" charset="0"/>
              </a:rPr>
              <a:t>B</a:t>
            </a:r>
            <a:endParaRPr lang="ko-KR" altLang="en-US" sz="7000" b="1" dirty="0">
              <a:ln>
                <a:solidFill>
                  <a:schemeClr val="bg1"/>
                </a:solidFill>
              </a:ln>
              <a:solidFill>
                <a:srgbClr val="14213C"/>
              </a:solidFill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  <a:latin typeface="Zootopia JPosters.com.ar" panose="02000500000000000000" pitchFamily="2" charset="0"/>
            </a:endParaRPr>
          </a:p>
        </p:txBody>
      </p:sp>
      <p:pic>
        <p:nvPicPr>
          <p:cNvPr id="15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630636" y="2221857"/>
            <a:ext cx="1650893" cy="1524976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hlinkClick r:id="rId11" action="ppaction://hlinksldjump"/>
          </p:cNvPr>
          <p:cNvSpPr txBox="1"/>
          <p:nvPr/>
        </p:nvSpPr>
        <p:spPr>
          <a:xfrm>
            <a:off x="5671686" y="2454793"/>
            <a:ext cx="1583087" cy="1215043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ko-KR" sz="7000" b="1" dirty="0">
                <a:ln>
                  <a:solidFill>
                    <a:schemeClr val="bg1"/>
                  </a:solidFill>
                </a:ln>
                <a:solidFill>
                  <a:srgbClr val="14213C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Zootopia JPosters.com.ar" panose="02000500000000000000" pitchFamily="2" charset="0"/>
              </a:rPr>
              <a:t>C</a:t>
            </a:r>
            <a:endParaRPr lang="ko-KR" altLang="en-US" sz="7000" b="1" dirty="0">
              <a:ln>
                <a:solidFill>
                  <a:schemeClr val="bg1"/>
                </a:solidFill>
              </a:ln>
              <a:solidFill>
                <a:srgbClr val="14213C"/>
              </a:solidFill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  <a:latin typeface="Zootopia JPosters.com.ar" panose="02000500000000000000" pitchFamily="2" charset="0"/>
            </a:endParaRPr>
          </a:p>
        </p:txBody>
      </p:sp>
      <p:pic>
        <p:nvPicPr>
          <p:cNvPr id="17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169080" y="1684600"/>
            <a:ext cx="1650893" cy="1524976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hlinkClick r:id="rId12" action="ppaction://hlinksldjump"/>
          </p:cNvPr>
          <p:cNvSpPr txBox="1"/>
          <p:nvPr/>
        </p:nvSpPr>
        <p:spPr>
          <a:xfrm>
            <a:off x="8358682" y="1936586"/>
            <a:ext cx="1334318" cy="1215043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ko-KR" sz="7000" b="1" dirty="0">
                <a:ln>
                  <a:solidFill>
                    <a:schemeClr val="bg1"/>
                  </a:solidFill>
                </a:ln>
                <a:solidFill>
                  <a:srgbClr val="14213C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Zootopia JPosters.com.ar" panose="02000500000000000000" pitchFamily="2" charset="0"/>
              </a:rPr>
              <a:t>D</a:t>
            </a:r>
            <a:endParaRPr lang="ko-KR" altLang="en-US" sz="7000" b="1" dirty="0">
              <a:ln>
                <a:solidFill>
                  <a:schemeClr val="bg1"/>
                </a:solidFill>
              </a:ln>
              <a:solidFill>
                <a:srgbClr val="14213C"/>
              </a:solidFill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  <a:latin typeface="Zootopia JPosters.com.ar" panose="02000500000000000000" pitchFamily="2" charset="0"/>
            </a:endParaRPr>
          </a:p>
        </p:txBody>
      </p:sp>
      <p:pic>
        <p:nvPicPr>
          <p:cNvPr id="19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0281792" y="2221857"/>
            <a:ext cx="1650893" cy="1524976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hlinkClick r:id="rId13" action="ppaction://hlinksldjump"/>
          </p:cNvPr>
          <p:cNvSpPr txBox="1"/>
          <p:nvPr/>
        </p:nvSpPr>
        <p:spPr>
          <a:xfrm>
            <a:off x="10505400" y="2454793"/>
            <a:ext cx="1327728" cy="1215043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ko-KR" sz="7000" b="1" dirty="0">
                <a:ln>
                  <a:solidFill>
                    <a:schemeClr val="bg1"/>
                  </a:solidFill>
                </a:ln>
                <a:solidFill>
                  <a:srgbClr val="14213C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Zootopia JPosters.com.ar" panose="02000500000000000000" pitchFamily="2" charset="0"/>
              </a:rPr>
              <a:t>E</a:t>
            </a:r>
            <a:endParaRPr lang="ko-KR" altLang="en-US" sz="7000" b="1" dirty="0">
              <a:ln>
                <a:solidFill>
                  <a:schemeClr val="bg1"/>
                </a:solidFill>
              </a:ln>
              <a:solidFill>
                <a:srgbClr val="14213C"/>
              </a:solidFill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  <a:latin typeface="Zootopia JPosters.com.ar" panose="02000500000000000000" pitchFamily="2" charset="0"/>
            </a:endParaRPr>
          </a:p>
        </p:txBody>
      </p:sp>
      <p:pic>
        <p:nvPicPr>
          <p:cNvPr id="23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52786" y="4681018"/>
            <a:ext cx="1650893" cy="1524976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hlinkClick r:id="rId14" action="ppaction://hlinksldjump"/>
          </p:cNvPr>
          <p:cNvSpPr txBox="1"/>
          <p:nvPr/>
        </p:nvSpPr>
        <p:spPr>
          <a:xfrm>
            <a:off x="355668" y="4913954"/>
            <a:ext cx="1366256" cy="1215043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ko-KR" sz="7000" b="1" dirty="0">
                <a:ln>
                  <a:solidFill>
                    <a:schemeClr val="bg1"/>
                  </a:solidFill>
                </a:ln>
                <a:solidFill>
                  <a:srgbClr val="14213C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Zootopia JPosters.com.ar" panose="02000500000000000000" pitchFamily="2" charset="0"/>
              </a:rPr>
              <a:t>F</a:t>
            </a:r>
            <a:endParaRPr lang="ko-KR" altLang="en-US" sz="7000" b="1" dirty="0">
              <a:ln>
                <a:solidFill>
                  <a:schemeClr val="bg1"/>
                </a:solidFill>
              </a:ln>
              <a:solidFill>
                <a:srgbClr val="14213C"/>
              </a:solidFill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  <a:latin typeface="Zootopia JPosters.com.ar" panose="02000500000000000000" pitchFamily="2" charset="0"/>
            </a:endParaRPr>
          </a:p>
        </p:txBody>
      </p:sp>
      <p:pic>
        <p:nvPicPr>
          <p:cNvPr id="26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383211" y="4053095"/>
            <a:ext cx="1650893" cy="1524976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hlinkClick r:id="rId15" action="ppaction://hlinksldjump"/>
          </p:cNvPr>
          <p:cNvSpPr txBox="1"/>
          <p:nvPr/>
        </p:nvSpPr>
        <p:spPr>
          <a:xfrm>
            <a:off x="2525438" y="4305081"/>
            <a:ext cx="1368074" cy="1215043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ko-KR" sz="7000" b="1" dirty="0">
                <a:ln>
                  <a:solidFill>
                    <a:schemeClr val="bg1"/>
                  </a:solidFill>
                </a:ln>
                <a:solidFill>
                  <a:srgbClr val="14213C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Zootopia JPosters.com.ar" panose="02000500000000000000" pitchFamily="2" charset="0"/>
              </a:rPr>
              <a:t>G</a:t>
            </a:r>
            <a:endParaRPr lang="ko-KR" altLang="en-US" sz="7000" b="1" dirty="0">
              <a:ln>
                <a:solidFill>
                  <a:schemeClr val="bg1"/>
                </a:solidFill>
              </a:ln>
              <a:solidFill>
                <a:srgbClr val="14213C"/>
              </a:solidFill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  <a:latin typeface="Zootopia JPosters.com.ar" panose="02000500000000000000" pitchFamily="2" charset="0"/>
            </a:endParaRPr>
          </a:p>
        </p:txBody>
      </p:sp>
      <p:pic>
        <p:nvPicPr>
          <p:cNvPr id="31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646697" y="4656920"/>
            <a:ext cx="1650893" cy="1524976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34">
            <a:hlinkClick r:id="rId16" action="ppaction://hlinksldjump"/>
          </p:cNvPr>
          <p:cNvSpPr txBox="1"/>
          <p:nvPr/>
        </p:nvSpPr>
        <p:spPr>
          <a:xfrm>
            <a:off x="4630597" y="4889856"/>
            <a:ext cx="1583087" cy="1215043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ko-KR" sz="7000" b="1" dirty="0">
                <a:ln>
                  <a:solidFill>
                    <a:schemeClr val="bg1"/>
                  </a:solidFill>
                </a:ln>
                <a:solidFill>
                  <a:srgbClr val="14213C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Zootopia JPosters.com.ar" panose="02000500000000000000" pitchFamily="2" charset="0"/>
              </a:rPr>
              <a:t>H</a:t>
            </a:r>
            <a:endParaRPr lang="ko-KR" altLang="en-US" sz="7000" b="1" dirty="0">
              <a:ln>
                <a:solidFill>
                  <a:schemeClr val="bg1"/>
                </a:solidFill>
              </a:ln>
              <a:solidFill>
                <a:srgbClr val="14213C"/>
              </a:solidFill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  <a:latin typeface="Zootopia JPosters.com.ar" panose="02000500000000000000" pitchFamily="2" charset="0"/>
            </a:endParaRPr>
          </a:p>
        </p:txBody>
      </p:sp>
      <p:pic>
        <p:nvPicPr>
          <p:cNvPr id="36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033444" y="4050975"/>
            <a:ext cx="1650893" cy="1524976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>
            <a:hlinkClick r:id="rId17" action="ppaction://hlinksldjump"/>
          </p:cNvPr>
          <p:cNvSpPr txBox="1"/>
          <p:nvPr/>
        </p:nvSpPr>
        <p:spPr>
          <a:xfrm>
            <a:off x="7162411" y="4245811"/>
            <a:ext cx="1439171" cy="1215043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ko-KR" sz="7000" b="1" dirty="0">
                <a:ln>
                  <a:solidFill>
                    <a:schemeClr val="bg1"/>
                  </a:solidFill>
                </a:ln>
                <a:solidFill>
                  <a:srgbClr val="14213C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Zootopia JPosters.com.ar" panose="02000500000000000000" pitchFamily="2" charset="0"/>
              </a:rPr>
              <a:t>I</a:t>
            </a:r>
            <a:endParaRPr lang="ko-KR" altLang="en-US" sz="7000" b="1" dirty="0">
              <a:ln>
                <a:solidFill>
                  <a:schemeClr val="bg1"/>
                </a:solidFill>
              </a:ln>
              <a:solidFill>
                <a:srgbClr val="14213C"/>
              </a:solidFill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  <a:latin typeface="Zootopia JPosters.com.ar" panose="02000500000000000000" pitchFamily="2" charset="0"/>
            </a:endParaRPr>
          </a:p>
        </p:txBody>
      </p:sp>
      <p:pic>
        <p:nvPicPr>
          <p:cNvPr id="38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9390896" y="4665225"/>
            <a:ext cx="1650893" cy="1524976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>
            <a:hlinkClick r:id="rId18" action="ppaction://hlinksldjump"/>
          </p:cNvPr>
          <p:cNvSpPr txBox="1"/>
          <p:nvPr/>
        </p:nvSpPr>
        <p:spPr>
          <a:xfrm>
            <a:off x="9374796" y="4917211"/>
            <a:ext cx="1583087" cy="1215043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ko-KR" sz="7000" b="1" dirty="0">
                <a:ln>
                  <a:solidFill>
                    <a:schemeClr val="bg1"/>
                  </a:solidFill>
                </a:ln>
                <a:solidFill>
                  <a:srgbClr val="14213C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Zootopia JPosters.com.ar" panose="02000500000000000000" pitchFamily="2" charset="0"/>
              </a:rPr>
              <a:t>J</a:t>
            </a:r>
            <a:endParaRPr lang="ko-KR" altLang="en-US" sz="7000" b="1" dirty="0">
              <a:ln>
                <a:solidFill>
                  <a:schemeClr val="bg1"/>
                </a:solidFill>
              </a:ln>
              <a:solidFill>
                <a:srgbClr val="14213C"/>
              </a:solidFill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  <a:latin typeface="Zootopia JPosters.com.ar" panose="02000500000000000000" pitchFamily="2" charset="0"/>
            </a:endParaRPr>
          </a:p>
        </p:txBody>
      </p:sp>
      <p:sp>
        <p:nvSpPr>
          <p:cNvPr id="41" name="Notched Right Arrow 6">
            <a:hlinkClick r:id="rId19" action="ppaction://hlinksldjump"/>
          </p:cNvPr>
          <p:cNvSpPr/>
          <p:nvPr/>
        </p:nvSpPr>
        <p:spPr>
          <a:xfrm>
            <a:off x="11552627" y="6384821"/>
            <a:ext cx="512468" cy="402158"/>
          </a:xfrm>
          <a:prstGeom prst="notchedRightArrow">
            <a:avLst/>
          </a:prstGeom>
          <a:gradFill flip="none" rotWithShape="1">
            <a:gsLst>
              <a:gs pos="0">
                <a:srgbClr val="5EB5F4">
                  <a:alpha val="25000"/>
                </a:srgbClr>
              </a:gs>
              <a:gs pos="100000">
                <a:srgbClr val="452DD1">
                  <a:alpha val="25000"/>
                </a:srgbClr>
              </a:gs>
            </a:gsLst>
            <a:lin ang="0" scaled="1"/>
            <a:tileRect/>
          </a:gradFill>
          <a:ln w="3175" cmpd="sng"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3900" dirty="0">
              <a:solidFill>
                <a:srgbClr val="332EC4"/>
              </a:solidFill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  <a:latin typeface="Zootopia JPosters.com.ar"/>
              <a:cs typeface="Zootopia JPosters.com.ar"/>
            </a:endParaRPr>
          </a:p>
        </p:txBody>
      </p:sp>
    </p:spTree>
    <p:extLst>
      <p:ext uri="{BB962C8B-B14F-4D97-AF65-F5344CB8AC3E}">
        <p14:creationId xmlns:p14="http://schemas.microsoft.com/office/powerpoint/2010/main" val="44177103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6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8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9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5" dur="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8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8" dur="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24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8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2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8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33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8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36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8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42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8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45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8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51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8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54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8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60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8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63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8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69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8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72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8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78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8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81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8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87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8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90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28" grpId="0"/>
      <p:bldP spid="49" grpId="0"/>
      <p:bldP spid="16" grpId="0"/>
      <p:bldP spid="18" grpId="0"/>
      <p:bldP spid="20" grpId="0"/>
      <p:bldP spid="25" grpId="0"/>
      <p:bldP spid="30" grpId="0"/>
      <p:bldP spid="35" grpId="0"/>
      <p:bldP spid="37" grpId="0"/>
      <p:bldP spid="39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9F2619">
                  <a:alpha val="44000"/>
                </a:srgbClr>
              </a:gs>
              <a:gs pos="100000">
                <a:srgbClr val="FFBC67">
                  <a:alpha val="44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005691">
            <a:off x="5133940" y="3132388"/>
            <a:ext cx="2648020" cy="3195213"/>
          </a:xfrm>
          <a:prstGeom prst="rect">
            <a:avLst/>
          </a:prstGeom>
          <a:effectLst>
            <a:glow rad="355600">
              <a:schemeClr val="bg1">
                <a:alpha val="90000"/>
              </a:schemeClr>
            </a:glow>
          </a:effectLst>
        </p:spPr>
      </p:pic>
      <p:grpSp>
        <p:nvGrpSpPr>
          <p:cNvPr id="9" name="그룹 8"/>
          <p:cNvGrpSpPr/>
          <p:nvPr/>
        </p:nvGrpSpPr>
        <p:grpSpPr>
          <a:xfrm>
            <a:off x="3901540" y="-273950"/>
            <a:ext cx="4388920" cy="3650814"/>
            <a:chOff x="4531104" y="-667953"/>
            <a:chExt cx="4388920" cy="3650814"/>
          </a:xfrm>
        </p:grpSpPr>
        <p:sp>
          <p:nvSpPr>
            <p:cNvPr id="12" name="TextBox 11"/>
            <p:cNvSpPr txBox="1"/>
            <p:nvPr/>
          </p:nvSpPr>
          <p:spPr>
            <a:xfrm>
              <a:off x="4531104" y="-648902"/>
              <a:ext cx="4388920" cy="3631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0000" b="1" dirty="0">
                  <a:ln>
                    <a:solidFill>
                      <a:schemeClr val="bg1"/>
                    </a:solidFill>
                  </a:ln>
                  <a:noFill/>
                  <a:effectLst>
                    <a:glow rad="304800">
                      <a:schemeClr val="bg1"/>
                    </a:glo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+</a:t>
              </a:r>
              <a:r>
                <a:rPr lang="en-US" altLang="ko-KR" sz="23000" b="1" dirty="0">
                  <a:ln>
                    <a:solidFill>
                      <a:schemeClr val="bg1"/>
                    </a:solidFill>
                  </a:ln>
                  <a:noFill/>
                  <a:effectLst>
                    <a:glow rad="304800">
                      <a:schemeClr val="bg1"/>
                    </a:glo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5</a:t>
              </a:r>
              <a:endParaRPr lang="ko-KR" altLang="en-US" sz="23000" b="1" dirty="0">
                <a:ln>
                  <a:solidFill>
                    <a:schemeClr val="bg1"/>
                  </a:solidFill>
                </a:ln>
                <a:noFill/>
                <a:effectLst>
                  <a:glow rad="304800">
                    <a:schemeClr val="bg1"/>
                  </a:glow>
                </a:effectLst>
                <a:latin typeface="한컴 바겐세일 B" panose="02020603020101020101" pitchFamily="18" charset="-127"/>
                <a:ea typeface="한컴 바겐세일 B" panose="02020603020101020101" pitchFamily="18" charset="-127"/>
                <a:cs typeface="Britannic Bold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531104" y="-667953"/>
              <a:ext cx="4328060" cy="3631763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r>
                <a:rPr lang="en-US" altLang="ko-KR" sz="20000" b="1" dirty="0">
                  <a:ln>
                    <a:solidFill>
                      <a:srgbClr val="DC7926"/>
                    </a:solidFill>
                  </a:ln>
                  <a:gradFill>
                    <a:gsLst>
                      <a:gs pos="0">
                        <a:srgbClr val="F9AD3D"/>
                      </a:gs>
                      <a:gs pos="100000">
                        <a:srgbClr val="9C2114"/>
                      </a:gs>
                    </a:gsLst>
                    <a:lin ang="5400000" scaled="1"/>
                  </a:gradFill>
                  <a:effectLst>
                    <a:outerShdw dist="63500" dir="3600000" algn="tl">
                      <a:srgbClr val="5F0F13"/>
                    </a:outerShd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+</a:t>
              </a:r>
              <a:r>
                <a:rPr lang="en-US" altLang="ko-KR" sz="23000" b="1" dirty="0">
                  <a:ln>
                    <a:solidFill>
                      <a:srgbClr val="DC7926"/>
                    </a:solidFill>
                  </a:ln>
                  <a:gradFill>
                    <a:gsLst>
                      <a:gs pos="0">
                        <a:srgbClr val="F9AD3D"/>
                      </a:gs>
                      <a:gs pos="100000">
                        <a:srgbClr val="9C2114"/>
                      </a:gs>
                    </a:gsLst>
                    <a:lin ang="5400000" scaled="1"/>
                  </a:gradFill>
                  <a:effectLst>
                    <a:outerShdw dist="63500" dir="3600000" algn="tl">
                      <a:srgbClr val="5F0F13"/>
                    </a:outerShd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5</a:t>
              </a:r>
              <a:endParaRPr lang="ko-KR" altLang="en-US" sz="23000" b="1" dirty="0">
                <a:ln>
                  <a:solidFill>
                    <a:srgbClr val="DC7926"/>
                  </a:solidFill>
                </a:ln>
                <a:gradFill>
                  <a:gsLst>
                    <a:gs pos="0">
                      <a:srgbClr val="F9AD3D"/>
                    </a:gs>
                    <a:gs pos="100000">
                      <a:srgbClr val="9C2114"/>
                    </a:gs>
                  </a:gsLst>
                  <a:lin ang="5400000" scaled="1"/>
                </a:gradFill>
                <a:effectLst>
                  <a:outerShdw dist="63500" dir="3600000" algn="tl">
                    <a:srgbClr val="5F0F13"/>
                  </a:outerShdw>
                </a:effectLst>
                <a:latin typeface="한컴 바겐세일 B" panose="02020603020101020101" pitchFamily="18" charset="-127"/>
                <a:ea typeface="한컴 바겐세일 B" panose="02020603020101020101" pitchFamily="18" charset="-127"/>
                <a:cs typeface="Britannic Bold"/>
              </a:endParaRPr>
            </a:p>
          </p:txBody>
        </p:sp>
      </p:grpSp>
      <p:sp>
        <p:nvSpPr>
          <p:cNvPr id="4" name="액자 3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5536"/>
            </a:avLst>
          </a:prstGeom>
          <a:gradFill>
            <a:gsLst>
              <a:gs pos="7000">
                <a:srgbClr val="953623"/>
              </a:gs>
              <a:gs pos="100000">
                <a:srgbClr val="F4B94E"/>
              </a:gs>
            </a:gsLst>
            <a:lin ang="3600000" scaled="0"/>
          </a:gradFill>
          <a:ln>
            <a:solidFill>
              <a:schemeClr val="accent1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471" r="9398"/>
          <a:stretch/>
        </p:blipFill>
        <p:spPr>
          <a:xfrm>
            <a:off x="347166" y="302445"/>
            <a:ext cx="2847133" cy="6488889"/>
          </a:xfrm>
          <a:prstGeom prst="rect">
            <a:avLst/>
          </a:prstGeom>
        </p:spPr>
      </p:pic>
      <p:sp>
        <p:nvSpPr>
          <p:cNvPr id="14" name="타원 10"/>
          <p:cNvSpPr/>
          <p:nvPr/>
        </p:nvSpPr>
        <p:spPr>
          <a:xfrm>
            <a:off x="9480411" y="6357455"/>
            <a:ext cx="1974273" cy="348170"/>
          </a:xfrm>
          <a:prstGeom prst="ellipse">
            <a:avLst/>
          </a:prstGeom>
          <a:solidFill>
            <a:srgbClr val="514F53">
              <a:alpha val="15000"/>
            </a:srgb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5" name="그림 12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166" t="-410" r="4665"/>
          <a:stretch/>
        </p:blipFill>
        <p:spPr>
          <a:xfrm>
            <a:off x="9219343" y="1166981"/>
            <a:ext cx="2953606" cy="56910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3131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  <a14:imgEffect>
                      <a14:saturation sat="200000"/>
                    </a14:imgEffect>
                    <a14:imgEffect>
                      <a14:brightnessContrast contras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모서리가 둥근 직사각형 3"/>
          <p:cNvSpPr/>
          <p:nvPr/>
        </p:nvSpPr>
        <p:spPr>
          <a:xfrm>
            <a:off x="354000" y="133350"/>
            <a:ext cx="11484000" cy="1600200"/>
          </a:xfrm>
          <a:prstGeom prst="roundRect">
            <a:avLst/>
          </a:prstGeom>
          <a:solidFill>
            <a:srgbClr val="4E0B0E">
              <a:alpha val="80000"/>
            </a:srgbClr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5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Zootopia JPosters.com.ar" panose="02000500000000000000" pitchFamily="2" charset="0"/>
              </a:rPr>
              <a:t>What should you do if your hearing aid is not working</a:t>
            </a:r>
            <a:endParaRPr lang="ko-KR" altLang="en-US" sz="45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Rockwell Extra Bold" panose="02060903040505020403" pitchFamily="18" charset="0"/>
            </a:endParaRPr>
          </a:p>
        </p:txBody>
      </p:sp>
      <p:sp>
        <p:nvSpPr>
          <p:cNvPr id="4" name="모서리가 둥근 직사각형 4"/>
          <p:cNvSpPr/>
          <p:nvPr/>
        </p:nvSpPr>
        <p:spPr>
          <a:xfrm>
            <a:off x="354000" y="5124450"/>
            <a:ext cx="11484000" cy="1600200"/>
          </a:xfrm>
          <a:prstGeom prst="roundRect">
            <a:avLst/>
          </a:prstGeom>
          <a:solidFill>
            <a:schemeClr val="bg1">
              <a:alpha val="80000"/>
            </a:schemeClr>
          </a:solidFill>
          <a:ln w="38100">
            <a:solidFill>
              <a:srgbClr val="5F0924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500" dirty="0">
                <a:solidFill>
                  <a:srgbClr val="5F092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Zootopia JPosters.com.ar" panose="02000500000000000000" pitchFamily="2" charset="0"/>
              </a:rPr>
              <a:t>Change battery or tell teacher</a:t>
            </a:r>
            <a:endParaRPr lang="ko-KR" altLang="en-US" sz="4500" dirty="0">
              <a:solidFill>
                <a:srgbClr val="5F0924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Rockwell Extra Bold" panose="02060903040505020403" pitchFamily="18" charset="0"/>
            </a:endParaRPr>
          </a:p>
        </p:txBody>
      </p:sp>
      <p:pic>
        <p:nvPicPr>
          <p:cNvPr id="6" name="Picture 10" descr="Image result for BTE kids hearing aid">
            <a:extLst>
              <a:ext uri="{FF2B5EF4-FFF2-40B4-BE49-F238E27FC236}">
                <a16:creationId xmlns:a16="http://schemas.microsoft.com/office/drawing/2014/main" id="{FAC3F882-ECC2-43D5-A9D9-68FB3CFB70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2375" y="1866900"/>
            <a:ext cx="3627249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9858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9F2619">
                  <a:alpha val="44000"/>
                </a:srgbClr>
              </a:gs>
              <a:gs pos="100000">
                <a:srgbClr val="FFBC67">
                  <a:alpha val="44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4" name="액자 3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5536"/>
            </a:avLst>
          </a:prstGeom>
          <a:gradFill>
            <a:gsLst>
              <a:gs pos="7000">
                <a:srgbClr val="953623"/>
              </a:gs>
              <a:gs pos="100000">
                <a:srgbClr val="F4B94E"/>
              </a:gs>
            </a:gsLst>
            <a:lin ang="3600000" scaled="0"/>
          </a:gradFill>
          <a:ln>
            <a:solidFill>
              <a:schemeClr val="accent1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471" r="9398"/>
          <a:stretch/>
        </p:blipFill>
        <p:spPr>
          <a:xfrm>
            <a:off x="347166" y="302445"/>
            <a:ext cx="2847133" cy="6488889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005691">
            <a:off x="4150352" y="3236911"/>
            <a:ext cx="2407291" cy="2904739"/>
          </a:xfrm>
          <a:prstGeom prst="rect">
            <a:avLst/>
          </a:prstGeom>
          <a:effectLst>
            <a:glow rad="355600">
              <a:schemeClr val="bg1">
                <a:alpha val="90000"/>
              </a:schemeClr>
            </a:glow>
          </a:effectLst>
        </p:spPr>
      </p:pic>
      <p:grpSp>
        <p:nvGrpSpPr>
          <p:cNvPr id="12" name="그룹 11"/>
          <p:cNvGrpSpPr/>
          <p:nvPr/>
        </p:nvGrpSpPr>
        <p:grpSpPr>
          <a:xfrm>
            <a:off x="3885220" y="-201981"/>
            <a:ext cx="4405240" cy="3674095"/>
            <a:chOff x="4514784" y="-691234"/>
            <a:chExt cx="4405240" cy="3674095"/>
          </a:xfrm>
        </p:grpSpPr>
        <p:sp>
          <p:nvSpPr>
            <p:cNvPr id="13" name="TextBox 12"/>
            <p:cNvSpPr txBox="1"/>
            <p:nvPr/>
          </p:nvSpPr>
          <p:spPr>
            <a:xfrm>
              <a:off x="4531104" y="-648902"/>
              <a:ext cx="4388920" cy="3631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0000" b="1" dirty="0">
                  <a:ln>
                    <a:solidFill>
                      <a:schemeClr val="bg1"/>
                    </a:solidFill>
                  </a:ln>
                  <a:noFill/>
                  <a:effectLst>
                    <a:glow rad="304800">
                      <a:schemeClr val="bg1"/>
                    </a:glo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+</a:t>
              </a:r>
              <a:r>
                <a:rPr lang="en-US" altLang="ko-KR" sz="23000" b="1" dirty="0">
                  <a:ln>
                    <a:solidFill>
                      <a:schemeClr val="bg1"/>
                    </a:solidFill>
                  </a:ln>
                  <a:noFill/>
                  <a:effectLst>
                    <a:glow rad="304800">
                      <a:schemeClr val="bg1"/>
                    </a:glo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6</a:t>
              </a:r>
              <a:endParaRPr lang="ko-KR" altLang="en-US" sz="23000" b="1" dirty="0">
                <a:ln>
                  <a:solidFill>
                    <a:schemeClr val="bg1"/>
                  </a:solidFill>
                </a:ln>
                <a:noFill/>
                <a:effectLst>
                  <a:glow rad="304800">
                    <a:schemeClr val="bg1"/>
                  </a:glow>
                </a:effectLst>
                <a:latin typeface="한컴 바겐세일 B" panose="02020603020101020101" pitchFamily="18" charset="-127"/>
                <a:ea typeface="한컴 바겐세일 B" panose="02020603020101020101" pitchFamily="18" charset="-127"/>
                <a:cs typeface="Britannic Bold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514784" y="-691234"/>
              <a:ext cx="4328060" cy="3631763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r>
                <a:rPr lang="en-US" altLang="ko-KR" sz="20000" b="1" dirty="0">
                  <a:ln>
                    <a:solidFill>
                      <a:srgbClr val="DC7926"/>
                    </a:solidFill>
                  </a:ln>
                  <a:gradFill>
                    <a:gsLst>
                      <a:gs pos="0">
                        <a:srgbClr val="F8A224"/>
                      </a:gs>
                      <a:gs pos="100000">
                        <a:srgbClr val="AB2B1D"/>
                      </a:gs>
                    </a:gsLst>
                    <a:lin ang="5400000" scaled="1"/>
                  </a:gradFill>
                  <a:effectLst>
                    <a:outerShdw dist="63500" dir="3600000" algn="tl">
                      <a:srgbClr val="5F0F13"/>
                    </a:outerShd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+</a:t>
              </a:r>
              <a:r>
                <a:rPr lang="en-US" altLang="ko-KR" sz="23000" b="1" dirty="0">
                  <a:ln>
                    <a:solidFill>
                      <a:srgbClr val="DC7926"/>
                    </a:solidFill>
                  </a:ln>
                  <a:gradFill>
                    <a:gsLst>
                      <a:gs pos="0">
                        <a:srgbClr val="F8A224"/>
                      </a:gs>
                      <a:gs pos="100000">
                        <a:srgbClr val="AB2B1D"/>
                      </a:gs>
                    </a:gsLst>
                    <a:lin ang="5400000" scaled="1"/>
                  </a:gradFill>
                  <a:effectLst>
                    <a:outerShdw dist="63500" dir="3600000" algn="tl">
                      <a:srgbClr val="5F0F13"/>
                    </a:outerShd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6</a:t>
              </a:r>
              <a:endParaRPr lang="ko-KR" altLang="en-US" sz="23000" b="1" dirty="0">
                <a:ln>
                  <a:solidFill>
                    <a:srgbClr val="DC7926"/>
                  </a:solidFill>
                </a:ln>
                <a:gradFill>
                  <a:gsLst>
                    <a:gs pos="0">
                      <a:srgbClr val="F8A224"/>
                    </a:gs>
                    <a:gs pos="100000">
                      <a:srgbClr val="AB2B1D"/>
                    </a:gs>
                  </a:gsLst>
                  <a:lin ang="5400000" scaled="1"/>
                </a:gradFill>
                <a:effectLst>
                  <a:outerShdw dist="63500" dir="3600000" algn="tl">
                    <a:srgbClr val="5F0F13"/>
                  </a:outerShdw>
                </a:effectLst>
                <a:latin typeface="한컴 바겐세일 B" panose="02020603020101020101" pitchFamily="18" charset="-127"/>
                <a:ea typeface="한컴 바겐세일 B" panose="02020603020101020101" pitchFamily="18" charset="-127"/>
                <a:cs typeface="Britannic Bold"/>
              </a:endParaRPr>
            </a:p>
          </p:txBody>
        </p:sp>
      </p:grpSp>
      <p:pic>
        <p:nvPicPr>
          <p:cNvPr id="16" name="그림 1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768096">
            <a:off x="6432975" y="2826241"/>
            <a:ext cx="3182081" cy="3199307"/>
          </a:xfrm>
          <a:prstGeom prst="rect">
            <a:avLst/>
          </a:prstGeom>
          <a:effectLst>
            <a:glow rad="330200">
              <a:schemeClr val="bg1">
                <a:alpha val="93000"/>
              </a:schemeClr>
            </a:glow>
          </a:effectLst>
        </p:spPr>
      </p:pic>
      <p:sp>
        <p:nvSpPr>
          <p:cNvPr id="15" name="타원 10"/>
          <p:cNvSpPr/>
          <p:nvPr/>
        </p:nvSpPr>
        <p:spPr>
          <a:xfrm>
            <a:off x="9480411" y="6357455"/>
            <a:ext cx="1974273" cy="348170"/>
          </a:xfrm>
          <a:prstGeom prst="ellipse">
            <a:avLst/>
          </a:prstGeom>
          <a:solidFill>
            <a:srgbClr val="514F53">
              <a:alpha val="15000"/>
            </a:srgb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7" name="그림 12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166" t="-410" r="4665"/>
          <a:stretch/>
        </p:blipFill>
        <p:spPr>
          <a:xfrm>
            <a:off x="9219343" y="1166981"/>
            <a:ext cx="2953606" cy="56910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00957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  <a14:imgEffect>
                      <a14:saturation sat="200000"/>
                    </a14:imgEffect>
                    <a14:imgEffect>
                      <a14:brightnessContrast contras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모서리가 둥근 직사각형 3"/>
          <p:cNvSpPr/>
          <p:nvPr/>
        </p:nvSpPr>
        <p:spPr>
          <a:xfrm>
            <a:off x="354000" y="133350"/>
            <a:ext cx="11484000" cy="1600200"/>
          </a:xfrm>
          <a:prstGeom prst="roundRect">
            <a:avLst/>
          </a:prstGeom>
          <a:solidFill>
            <a:srgbClr val="4E0B0E">
              <a:alpha val="80000"/>
            </a:srgbClr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5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Zootopia JPosters.com.ar" panose="02000500000000000000" pitchFamily="2" charset="0"/>
              </a:rPr>
              <a:t>How do you change the battery of your hearing aid</a:t>
            </a:r>
            <a:endParaRPr lang="ko-KR" altLang="en-US" sz="45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Rockwell Extra Bold" panose="02060903040505020403" pitchFamily="18" charset="0"/>
            </a:endParaRPr>
          </a:p>
        </p:txBody>
      </p:sp>
      <p:sp>
        <p:nvSpPr>
          <p:cNvPr id="4" name="모서리가 둥근 직사각형 4"/>
          <p:cNvSpPr/>
          <p:nvPr/>
        </p:nvSpPr>
        <p:spPr>
          <a:xfrm>
            <a:off x="354000" y="5124450"/>
            <a:ext cx="11484000" cy="1600200"/>
          </a:xfrm>
          <a:prstGeom prst="roundRect">
            <a:avLst/>
          </a:prstGeom>
          <a:solidFill>
            <a:schemeClr val="bg1">
              <a:alpha val="80000"/>
            </a:schemeClr>
          </a:solidFill>
          <a:ln w="38100">
            <a:solidFill>
              <a:srgbClr val="5F0924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500" dirty="0">
                <a:solidFill>
                  <a:srgbClr val="5F092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Zootopia JPosters.com.ar" panose="02000500000000000000" pitchFamily="2" charset="0"/>
              </a:rPr>
              <a:t>Open battery door </a:t>
            </a:r>
            <a:r>
              <a:rPr lang="en-US" altLang="ko-KR" sz="3500" dirty="0">
                <a:solidFill>
                  <a:srgbClr val="5F092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altLang="ko-KR" sz="3500" dirty="0">
                <a:solidFill>
                  <a:srgbClr val="5F092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Zootopia JPosters.com.ar" panose="02000500000000000000" pitchFamily="2" charset="0"/>
              </a:rPr>
              <a:t>take and throw out old battery</a:t>
            </a:r>
            <a:r>
              <a:rPr lang="en-US" altLang="ko-KR" sz="3500" dirty="0">
                <a:solidFill>
                  <a:srgbClr val="5F092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altLang="ko-KR" sz="3500" dirty="0">
                <a:solidFill>
                  <a:srgbClr val="5F092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Zootopia JPosters.com.ar" panose="02000500000000000000" pitchFamily="2" charset="0"/>
              </a:rPr>
              <a:t> wait two mins to put new one in</a:t>
            </a:r>
            <a:r>
              <a:rPr lang="en-US" altLang="ko-KR" sz="3500" dirty="0">
                <a:solidFill>
                  <a:srgbClr val="5F092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,</a:t>
            </a:r>
          </a:p>
          <a:p>
            <a:pPr algn="ctr"/>
            <a:r>
              <a:rPr lang="en-US" altLang="ko-KR" sz="3500" dirty="0">
                <a:solidFill>
                  <a:srgbClr val="5F092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Zootopia JPosters.com.ar" panose="02000500000000000000" pitchFamily="2" charset="0"/>
              </a:rPr>
              <a:t> and then  </a:t>
            </a:r>
            <a:r>
              <a:rPr lang="en-US" altLang="ko-KR" sz="3500" dirty="0" err="1">
                <a:solidFill>
                  <a:srgbClr val="5F092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Zootopia JPosters.com.ar" panose="02000500000000000000" pitchFamily="2" charset="0"/>
              </a:rPr>
              <a:t>youre</a:t>
            </a:r>
            <a:r>
              <a:rPr lang="en-US" altLang="ko-KR" sz="3500" dirty="0">
                <a:solidFill>
                  <a:srgbClr val="5F092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Zootopia JPosters.com.ar" panose="02000500000000000000" pitchFamily="2" charset="0"/>
              </a:rPr>
              <a:t> done</a:t>
            </a:r>
            <a:endParaRPr lang="ko-KR" altLang="en-US" sz="3500" dirty="0">
              <a:solidFill>
                <a:srgbClr val="5F0924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Rockwell Extra Bold" panose="02060903040505020403" pitchFamily="18" charset="0"/>
            </a:endParaRPr>
          </a:p>
        </p:txBody>
      </p:sp>
      <p:pic>
        <p:nvPicPr>
          <p:cNvPr id="5" name="Picture 2" descr="Image result for audiogram">
            <a:extLst>
              <a:ext uri="{FF2B5EF4-FFF2-40B4-BE49-F238E27FC236}">
                <a16:creationId xmlns:a16="http://schemas.microsoft.com/office/drawing/2014/main" id="{167F1792-287D-42DD-B625-B84F16EAEF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2111" y="1818920"/>
            <a:ext cx="2987777" cy="322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4777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9F2619">
                  <a:alpha val="44000"/>
                </a:srgbClr>
              </a:gs>
              <a:gs pos="100000">
                <a:srgbClr val="FFBC67">
                  <a:alpha val="44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4" name="액자 3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5536"/>
            </a:avLst>
          </a:prstGeom>
          <a:gradFill>
            <a:gsLst>
              <a:gs pos="7000">
                <a:srgbClr val="953623"/>
              </a:gs>
              <a:gs pos="100000">
                <a:srgbClr val="F4B94E"/>
              </a:gs>
            </a:gsLst>
            <a:lin ang="3600000" scaled="0"/>
          </a:gradFill>
          <a:ln>
            <a:solidFill>
              <a:schemeClr val="accent1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grpSp>
        <p:nvGrpSpPr>
          <p:cNvPr id="13" name="그룹 2"/>
          <p:cNvGrpSpPr/>
          <p:nvPr/>
        </p:nvGrpSpPr>
        <p:grpSpPr>
          <a:xfrm>
            <a:off x="554183" y="303432"/>
            <a:ext cx="11083635" cy="1734607"/>
            <a:chOff x="2796719" y="1007911"/>
            <a:chExt cx="4413020" cy="2730276"/>
          </a:xfrm>
        </p:grpSpPr>
        <p:sp>
          <p:nvSpPr>
            <p:cNvPr id="14" name="TextBox 13"/>
            <p:cNvSpPr txBox="1"/>
            <p:nvPr/>
          </p:nvSpPr>
          <p:spPr>
            <a:xfrm>
              <a:off x="2866077" y="1049539"/>
              <a:ext cx="4293528" cy="26886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0500" b="1" dirty="0">
                  <a:ln>
                    <a:solidFill>
                      <a:schemeClr val="bg1"/>
                    </a:solidFill>
                  </a:ln>
                  <a:noFill/>
                  <a:effectLst>
                    <a:glow rad="304800">
                      <a:schemeClr val="bg1"/>
                    </a:glow>
                  </a:effectLst>
                  <a:latin typeface="Zootopia JPosters.com.ar" panose="02000500000000000000" pitchFamily="2" charset="0"/>
                  <a:ea typeface="한컴 바겐세일 B" panose="02020603020101020101" pitchFamily="18" charset="-127"/>
                </a:rPr>
                <a:t>Choose</a:t>
              </a:r>
              <a:r>
                <a:rPr lang="en-US" altLang="ko-KR" sz="10500" b="1" dirty="0">
                  <a:ln>
                    <a:solidFill>
                      <a:schemeClr val="bg1"/>
                    </a:solidFill>
                  </a:ln>
                  <a:noFill/>
                  <a:effectLst>
                    <a:glow rad="304800">
                      <a:schemeClr val="bg1"/>
                    </a:glow>
                  </a:effectLst>
                  <a:latin typeface="Arial Black"/>
                  <a:ea typeface="한컴 바겐세일 B" panose="02020603020101020101" pitchFamily="18" charset="-127"/>
                  <a:cs typeface="Arial Black"/>
                </a:rPr>
                <a:t>!</a:t>
              </a:r>
              <a:endParaRPr lang="ko-KR" altLang="en-US" sz="10500" b="1" dirty="0">
                <a:ln>
                  <a:solidFill>
                    <a:schemeClr val="bg1"/>
                  </a:solidFill>
                </a:ln>
                <a:noFill/>
                <a:effectLst>
                  <a:glow rad="304800">
                    <a:schemeClr val="bg1"/>
                  </a:glow>
                </a:effectLst>
                <a:latin typeface="Arial Black"/>
                <a:ea typeface="한컴 바겐세일 B" panose="02020603020101020101" pitchFamily="18" charset="-127"/>
                <a:cs typeface="Arial Black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796719" y="1007911"/>
              <a:ext cx="4413020" cy="268864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r>
                <a:rPr lang="en-US" altLang="ko-KR" sz="10500" b="1" dirty="0">
                  <a:ln>
                    <a:solidFill>
                      <a:srgbClr val="DC7926"/>
                    </a:solidFill>
                  </a:ln>
                  <a:gradFill>
                    <a:gsLst>
                      <a:gs pos="0">
                        <a:srgbClr val="F8A224"/>
                      </a:gs>
                      <a:gs pos="100000">
                        <a:srgbClr val="AB2B1D"/>
                      </a:gs>
                    </a:gsLst>
                    <a:lin ang="5400000" scaled="1"/>
                  </a:gradFill>
                  <a:effectLst>
                    <a:outerShdw dist="63500" dir="3600000" algn="tl">
                      <a:srgbClr val="4E0B0E"/>
                    </a:outerShdw>
                  </a:effectLst>
                  <a:latin typeface="Zootopia JPosters.com.ar" panose="02000500000000000000" pitchFamily="2" charset="0"/>
                  <a:ea typeface="한컴 바겐세일 B" panose="02020603020101020101" pitchFamily="18" charset="-127"/>
                </a:rPr>
                <a:t>Choose</a:t>
              </a:r>
              <a:r>
                <a:rPr lang="en-US" altLang="ko-KR" sz="10500" b="1" dirty="0">
                  <a:ln>
                    <a:solidFill>
                      <a:srgbClr val="DC7926"/>
                    </a:solidFill>
                  </a:ln>
                  <a:gradFill>
                    <a:gsLst>
                      <a:gs pos="0">
                        <a:srgbClr val="F8A224"/>
                      </a:gs>
                      <a:gs pos="100000">
                        <a:srgbClr val="AB2B1D"/>
                      </a:gs>
                    </a:gsLst>
                    <a:lin ang="5400000" scaled="1"/>
                  </a:gradFill>
                  <a:effectLst>
                    <a:outerShdw dist="63500" dir="3600000" algn="tl">
                      <a:srgbClr val="4E0B0E"/>
                    </a:outerShdw>
                  </a:effectLst>
                  <a:latin typeface="Arial Black"/>
                  <a:ea typeface="한컴 바겐세일 B" panose="02020603020101020101" pitchFamily="18" charset="-127"/>
                  <a:cs typeface="Arial Black"/>
                </a:rPr>
                <a:t>!</a:t>
              </a:r>
              <a:endParaRPr lang="ko-KR" altLang="en-US" sz="10500" b="1" dirty="0">
                <a:ln>
                  <a:solidFill>
                    <a:srgbClr val="DC7926"/>
                  </a:solidFill>
                </a:ln>
                <a:gradFill>
                  <a:gsLst>
                    <a:gs pos="0">
                      <a:srgbClr val="F8A224"/>
                    </a:gs>
                    <a:gs pos="100000">
                      <a:srgbClr val="AB2B1D"/>
                    </a:gs>
                  </a:gsLst>
                  <a:lin ang="5400000" scaled="1"/>
                </a:gradFill>
                <a:effectLst>
                  <a:outerShdw dist="63500" dir="3600000" algn="tl">
                    <a:srgbClr val="4E0B0E"/>
                  </a:outerShdw>
                </a:effectLst>
                <a:latin typeface="Arial Black"/>
                <a:ea typeface="한컴 바겐세일 B" panose="02020603020101020101" pitchFamily="18" charset="-127"/>
                <a:cs typeface="Arial Black"/>
              </a:endParaRPr>
            </a:p>
          </p:txBody>
        </p:sp>
      </p:grpSp>
      <p:pic>
        <p:nvPicPr>
          <p:cNvPr id="11" name="그림 10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38691" y="3133454"/>
            <a:ext cx="2677171" cy="2677171"/>
          </a:xfrm>
          <a:prstGeom prst="rect">
            <a:avLst/>
          </a:prstGeom>
          <a:effectLst>
            <a:outerShdw blurRad="139700" dist="114300" dir="2700000" algn="tl" rotWithShape="0">
              <a:prstClr val="black">
                <a:alpha val="28000"/>
              </a:prstClr>
            </a:outerShdw>
          </a:effectLst>
        </p:spPr>
      </p:pic>
      <p:pic>
        <p:nvPicPr>
          <p:cNvPr id="16" name="그림 1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6589" y="2540737"/>
            <a:ext cx="3529918" cy="3529918"/>
          </a:xfrm>
          <a:prstGeom prst="rect">
            <a:avLst/>
          </a:prstGeom>
          <a:effectLst>
            <a:outerShdw blurRad="139700" dist="114300" dir="2700000" algn="tl" rotWithShape="0">
              <a:prstClr val="black">
                <a:alpha val="28000"/>
              </a:prstClr>
            </a:outerShdw>
          </a:effectLst>
        </p:spPr>
      </p:pic>
      <p:pic>
        <p:nvPicPr>
          <p:cNvPr id="17" name="그림 16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8135" y="2228052"/>
            <a:ext cx="3663995" cy="3582573"/>
          </a:xfrm>
          <a:prstGeom prst="rect">
            <a:avLst/>
          </a:prstGeom>
          <a:effectLst>
            <a:outerShdw blurRad="139700" dist="114300" dir="2700000" algn="tl" rotWithShape="0">
              <a:prstClr val="black">
                <a:alpha val="28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69870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9F2619">
                  <a:alpha val="44000"/>
                </a:srgbClr>
              </a:gs>
              <a:gs pos="100000">
                <a:srgbClr val="FFBC67">
                  <a:alpha val="44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pic>
        <p:nvPicPr>
          <p:cNvPr id="28" name="그림 2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005691">
            <a:off x="3533490" y="3390578"/>
            <a:ext cx="2407291" cy="2904739"/>
          </a:xfrm>
          <a:prstGeom prst="rect">
            <a:avLst/>
          </a:prstGeom>
          <a:effectLst>
            <a:glow rad="355600">
              <a:schemeClr val="bg1">
                <a:alpha val="90000"/>
              </a:schemeClr>
            </a:glow>
          </a:effectLst>
        </p:spPr>
      </p:pic>
      <p:grpSp>
        <p:nvGrpSpPr>
          <p:cNvPr id="29" name="그룹 28"/>
          <p:cNvGrpSpPr/>
          <p:nvPr/>
        </p:nvGrpSpPr>
        <p:grpSpPr>
          <a:xfrm>
            <a:off x="3864964" y="-168613"/>
            <a:ext cx="4425496" cy="3676541"/>
            <a:chOff x="4494528" y="-693680"/>
            <a:chExt cx="4425496" cy="3676541"/>
          </a:xfrm>
        </p:grpSpPr>
        <p:sp>
          <p:nvSpPr>
            <p:cNvPr id="30" name="TextBox 29"/>
            <p:cNvSpPr txBox="1"/>
            <p:nvPr/>
          </p:nvSpPr>
          <p:spPr>
            <a:xfrm>
              <a:off x="4531104" y="-648902"/>
              <a:ext cx="4388920" cy="3631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0000" b="1" dirty="0">
                  <a:ln>
                    <a:solidFill>
                      <a:schemeClr val="bg1"/>
                    </a:solidFill>
                  </a:ln>
                  <a:noFill/>
                  <a:effectLst>
                    <a:glow rad="304800">
                      <a:schemeClr val="bg1"/>
                    </a:glo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+</a:t>
              </a:r>
              <a:r>
                <a:rPr lang="en-US" altLang="ko-KR" sz="23000" b="1" dirty="0">
                  <a:ln>
                    <a:solidFill>
                      <a:schemeClr val="bg1"/>
                    </a:solidFill>
                  </a:ln>
                  <a:noFill/>
                  <a:effectLst>
                    <a:glow rad="304800">
                      <a:schemeClr val="bg1"/>
                    </a:glo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7</a:t>
              </a:r>
              <a:endParaRPr lang="ko-KR" altLang="en-US" sz="23000" b="1" dirty="0">
                <a:ln>
                  <a:solidFill>
                    <a:schemeClr val="bg1"/>
                  </a:solidFill>
                </a:ln>
                <a:noFill/>
                <a:effectLst>
                  <a:glow rad="304800">
                    <a:schemeClr val="bg1"/>
                  </a:glow>
                </a:effectLst>
                <a:latin typeface="한컴 바겐세일 B" panose="02020603020101020101" pitchFamily="18" charset="-127"/>
                <a:ea typeface="한컴 바겐세일 B" panose="02020603020101020101" pitchFamily="18" charset="-127"/>
                <a:cs typeface="Britannic Bold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4494528" y="-693680"/>
              <a:ext cx="4328060" cy="3631763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r>
                <a:rPr lang="en-US" altLang="ko-KR" sz="20000" b="1" dirty="0">
                  <a:ln>
                    <a:solidFill>
                      <a:srgbClr val="D46009"/>
                    </a:solidFill>
                  </a:ln>
                  <a:gradFill>
                    <a:gsLst>
                      <a:gs pos="0">
                        <a:srgbClr val="F8A224"/>
                      </a:gs>
                      <a:gs pos="100000">
                        <a:srgbClr val="AB2B1D"/>
                      </a:gs>
                    </a:gsLst>
                    <a:lin ang="5400000" scaled="1"/>
                  </a:gradFill>
                  <a:effectLst>
                    <a:outerShdw dist="63500" dir="3600000" algn="tl">
                      <a:srgbClr val="5F0F13"/>
                    </a:outerShd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+</a:t>
              </a:r>
              <a:r>
                <a:rPr lang="en-US" altLang="ko-KR" sz="23000" b="1" dirty="0">
                  <a:ln>
                    <a:solidFill>
                      <a:srgbClr val="D46009"/>
                    </a:solidFill>
                  </a:ln>
                  <a:gradFill>
                    <a:gsLst>
                      <a:gs pos="0">
                        <a:srgbClr val="F8A224"/>
                      </a:gs>
                      <a:gs pos="100000">
                        <a:srgbClr val="AB2B1D"/>
                      </a:gs>
                    </a:gsLst>
                    <a:lin ang="5400000" scaled="1"/>
                  </a:gradFill>
                  <a:effectLst>
                    <a:outerShdw dist="63500" dir="3600000" algn="tl">
                      <a:srgbClr val="5F0F13"/>
                    </a:outerShd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7</a:t>
              </a:r>
              <a:endParaRPr lang="ko-KR" altLang="en-US" sz="23000" b="1" dirty="0">
                <a:ln>
                  <a:solidFill>
                    <a:srgbClr val="D46009"/>
                  </a:solidFill>
                </a:ln>
                <a:gradFill>
                  <a:gsLst>
                    <a:gs pos="0">
                      <a:srgbClr val="F8A224"/>
                    </a:gs>
                    <a:gs pos="100000">
                      <a:srgbClr val="AB2B1D"/>
                    </a:gs>
                  </a:gsLst>
                  <a:lin ang="5400000" scaled="1"/>
                </a:gradFill>
                <a:effectLst>
                  <a:outerShdw dist="63500" dir="3600000" algn="tl">
                    <a:srgbClr val="5F0F13"/>
                  </a:outerShdw>
                </a:effectLst>
                <a:latin typeface="한컴 바겐세일 B" panose="02020603020101020101" pitchFamily="18" charset="-127"/>
                <a:ea typeface="한컴 바겐세일 B" panose="02020603020101020101" pitchFamily="18" charset="-127"/>
                <a:cs typeface="Britannic Bold"/>
              </a:endParaRPr>
            </a:p>
          </p:txBody>
        </p:sp>
      </p:grpSp>
      <p:pic>
        <p:nvPicPr>
          <p:cNvPr id="32" name="그림 3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25766">
            <a:off x="5837537" y="2969409"/>
            <a:ext cx="2892801" cy="2908461"/>
          </a:xfrm>
          <a:prstGeom prst="rect">
            <a:avLst/>
          </a:prstGeom>
          <a:effectLst>
            <a:glow rad="330200">
              <a:schemeClr val="bg1">
                <a:alpha val="93000"/>
              </a:schemeClr>
            </a:glow>
          </a:effectLst>
        </p:spPr>
      </p:pic>
      <p:pic>
        <p:nvPicPr>
          <p:cNvPr id="33" name="그림 3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64040">
            <a:off x="6969747" y="3579871"/>
            <a:ext cx="2892801" cy="2908461"/>
          </a:xfrm>
          <a:prstGeom prst="rect">
            <a:avLst/>
          </a:prstGeom>
          <a:effectLst>
            <a:glow rad="330200">
              <a:schemeClr val="bg1">
                <a:alpha val="93000"/>
              </a:schemeClr>
            </a:glow>
          </a:effectLst>
        </p:spPr>
      </p:pic>
      <p:sp>
        <p:nvSpPr>
          <p:cNvPr id="4" name="액자 3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5536"/>
            </a:avLst>
          </a:prstGeom>
          <a:gradFill>
            <a:gsLst>
              <a:gs pos="7000">
                <a:srgbClr val="953623"/>
              </a:gs>
              <a:gs pos="100000">
                <a:srgbClr val="F4B94E"/>
              </a:gs>
            </a:gsLst>
            <a:lin ang="3600000" scaled="0"/>
          </a:gradFill>
          <a:ln>
            <a:solidFill>
              <a:schemeClr val="accent1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471" r="9398"/>
          <a:stretch/>
        </p:blipFill>
        <p:spPr>
          <a:xfrm>
            <a:off x="347166" y="302445"/>
            <a:ext cx="2847133" cy="6488889"/>
          </a:xfrm>
          <a:prstGeom prst="rect">
            <a:avLst/>
          </a:prstGeom>
        </p:spPr>
      </p:pic>
      <p:sp>
        <p:nvSpPr>
          <p:cNvPr id="13" name="타원 10"/>
          <p:cNvSpPr/>
          <p:nvPr/>
        </p:nvSpPr>
        <p:spPr>
          <a:xfrm>
            <a:off x="9480411" y="6357455"/>
            <a:ext cx="1974273" cy="348170"/>
          </a:xfrm>
          <a:prstGeom prst="ellipse">
            <a:avLst/>
          </a:prstGeom>
          <a:solidFill>
            <a:srgbClr val="514F53">
              <a:alpha val="15000"/>
            </a:srgb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4" name="그림 12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166" t="-410" r="4665"/>
          <a:stretch/>
        </p:blipFill>
        <p:spPr>
          <a:xfrm>
            <a:off x="9219343" y="1166981"/>
            <a:ext cx="2953606" cy="56910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28729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9F2619">
                  <a:alpha val="44000"/>
                </a:srgbClr>
              </a:gs>
              <a:gs pos="100000">
                <a:srgbClr val="FFBC67">
                  <a:alpha val="44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pic>
        <p:nvPicPr>
          <p:cNvPr id="13" name="그림 1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005691">
            <a:off x="3808191" y="3496680"/>
            <a:ext cx="2407291" cy="2904739"/>
          </a:xfrm>
          <a:prstGeom prst="rect">
            <a:avLst/>
          </a:prstGeom>
          <a:effectLst>
            <a:glow rad="342900">
              <a:schemeClr val="bg1"/>
            </a:glow>
          </a:effectLst>
        </p:spPr>
      </p:pic>
      <p:pic>
        <p:nvPicPr>
          <p:cNvPr id="14" name="그림 1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005691">
            <a:off x="6555550" y="3458579"/>
            <a:ext cx="2407291" cy="2904739"/>
          </a:xfrm>
          <a:prstGeom prst="rect">
            <a:avLst/>
          </a:prstGeom>
          <a:effectLst>
            <a:glow rad="342900">
              <a:schemeClr val="bg1"/>
            </a:glow>
          </a:effectLst>
        </p:spPr>
      </p:pic>
      <p:grpSp>
        <p:nvGrpSpPr>
          <p:cNvPr id="15" name="그룹 14"/>
          <p:cNvGrpSpPr/>
          <p:nvPr/>
        </p:nvGrpSpPr>
        <p:grpSpPr>
          <a:xfrm>
            <a:off x="3425253" y="-188383"/>
            <a:ext cx="5286318" cy="3631763"/>
            <a:chOff x="4484814" y="-737126"/>
            <a:chExt cx="4435210" cy="8760004"/>
          </a:xfrm>
        </p:grpSpPr>
        <p:sp>
          <p:nvSpPr>
            <p:cNvPr id="16" name="TextBox 15"/>
            <p:cNvSpPr txBox="1"/>
            <p:nvPr/>
          </p:nvSpPr>
          <p:spPr>
            <a:xfrm>
              <a:off x="4531104" y="-648902"/>
              <a:ext cx="4388920" cy="794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0000" b="1" dirty="0">
                  <a:ln>
                    <a:solidFill>
                      <a:schemeClr val="bg1"/>
                    </a:solidFill>
                  </a:ln>
                  <a:noFill/>
                  <a:effectLst>
                    <a:glow rad="304800">
                      <a:schemeClr val="bg1"/>
                    </a:glo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+</a:t>
              </a:r>
              <a:r>
                <a:rPr lang="en-US" altLang="ko-KR" sz="23000" b="1" dirty="0">
                  <a:ln>
                    <a:solidFill>
                      <a:schemeClr val="bg1"/>
                    </a:solidFill>
                  </a:ln>
                  <a:noFill/>
                  <a:effectLst>
                    <a:glow rad="304800">
                      <a:schemeClr val="bg1"/>
                    </a:glo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10</a:t>
              </a:r>
              <a:endParaRPr lang="ko-KR" altLang="en-US" sz="23000" b="1" dirty="0">
                <a:ln>
                  <a:solidFill>
                    <a:schemeClr val="bg1"/>
                  </a:solidFill>
                </a:ln>
                <a:noFill/>
                <a:effectLst>
                  <a:glow rad="304800">
                    <a:schemeClr val="bg1"/>
                  </a:glow>
                </a:effectLst>
                <a:latin typeface="한컴 바겐세일 B" panose="02020603020101020101" pitchFamily="18" charset="-127"/>
                <a:ea typeface="한컴 바겐세일 B" panose="02020603020101020101" pitchFamily="18" charset="-127"/>
                <a:cs typeface="Britannic Bold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484814" y="-737126"/>
              <a:ext cx="4328060" cy="876000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r>
                <a:rPr lang="en-US" altLang="ko-KR" sz="20000" b="1" dirty="0">
                  <a:ln>
                    <a:solidFill>
                      <a:srgbClr val="DC7926"/>
                    </a:solidFill>
                  </a:ln>
                  <a:gradFill>
                    <a:gsLst>
                      <a:gs pos="0">
                        <a:srgbClr val="F8A224"/>
                      </a:gs>
                      <a:gs pos="100000">
                        <a:srgbClr val="AB2B1D"/>
                      </a:gs>
                    </a:gsLst>
                    <a:lin ang="5400000" scaled="1"/>
                  </a:gradFill>
                  <a:effectLst>
                    <a:outerShdw dist="63500" dir="3600000" algn="tl">
                      <a:srgbClr val="5F0F13"/>
                    </a:outerShd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+</a:t>
              </a:r>
              <a:r>
                <a:rPr lang="en-US" altLang="ko-KR" sz="23000" b="1" dirty="0">
                  <a:ln>
                    <a:solidFill>
                      <a:srgbClr val="DC7926"/>
                    </a:solidFill>
                  </a:ln>
                  <a:gradFill>
                    <a:gsLst>
                      <a:gs pos="0">
                        <a:srgbClr val="F8A224"/>
                      </a:gs>
                      <a:gs pos="100000">
                        <a:srgbClr val="AB2B1D"/>
                      </a:gs>
                    </a:gsLst>
                    <a:lin ang="5400000" scaled="1"/>
                  </a:gradFill>
                  <a:effectLst>
                    <a:outerShdw dist="63500" dir="3600000" algn="tl">
                      <a:srgbClr val="5F0F13"/>
                    </a:outerShd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10</a:t>
              </a:r>
              <a:endParaRPr lang="ko-KR" altLang="en-US" sz="23000" b="1" dirty="0">
                <a:ln>
                  <a:solidFill>
                    <a:srgbClr val="DC7926"/>
                  </a:solidFill>
                </a:ln>
                <a:gradFill>
                  <a:gsLst>
                    <a:gs pos="0">
                      <a:srgbClr val="F8A224"/>
                    </a:gs>
                    <a:gs pos="100000">
                      <a:srgbClr val="AB2B1D"/>
                    </a:gs>
                  </a:gsLst>
                  <a:lin ang="5400000" scaled="1"/>
                </a:gradFill>
                <a:effectLst>
                  <a:outerShdw dist="63500" dir="3600000" algn="tl">
                    <a:srgbClr val="5F0F13"/>
                  </a:outerShdw>
                </a:effectLst>
                <a:latin typeface="한컴 바겐세일 B" panose="02020603020101020101" pitchFamily="18" charset="-127"/>
                <a:ea typeface="한컴 바겐세일 B" panose="02020603020101020101" pitchFamily="18" charset="-127"/>
                <a:cs typeface="Britannic Bold"/>
              </a:endParaRPr>
            </a:p>
          </p:txBody>
        </p:sp>
      </p:grpSp>
      <p:sp>
        <p:nvSpPr>
          <p:cNvPr id="4" name="액자 3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5536"/>
            </a:avLst>
          </a:prstGeom>
          <a:gradFill>
            <a:gsLst>
              <a:gs pos="7000">
                <a:srgbClr val="953623"/>
              </a:gs>
              <a:gs pos="100000">
                <a:srgbClr val="F4B94E"/>
              </a:gs>
            </a:gsLst>
            <a:lin ang="3600000" scaled="0"/>
          </a:gradFill>
          <a:ln>
            <a:solidFill>
              <a:schemeClr val="accent1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471" r="9398"/>
          <a:stretch/>
        </p:blipFill>
        <p:spPr>
          <a:xfrm>
            <a:off x="347166" y="302445"/>
            <a:ext cx="2847133" cy="6488889"/>
          </a:xfrm>
          <a:prstGeom prst="rect">
            <a:avLst/>
          </a:prstGeom>
        </p:spPr>
      </p:pic>
      <p:sp>
        <p:nvSpPr>
          <p:cNvPr id="12" name="타원 10"/>
          <p:cNvSpPr/>
          <p:nvPr/>
        </p:nvSpPr>
        <p:spPr>
          <a:xfrm>
            <a:off x="9480411" y="6357455"/>
            <a:ext cx="1974273" cy="348170"/>
          </a:xfrm>
          <a:prstGeom prst="ellipse">
            <a:avLst/>
          </a:prstGeom>
          <a:solidFill>
            <a:srgbClr val="514F53">
              <a:alpha val="15000"/>
            </a:srgb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8" name="그림 12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166" t="-410" r="4665"/>
          <a:stretch/>
        </p:blipFill>
        <p:spPr>
          <a:xfrm>
            <a:off x="9219343" y="1166981"/>
            <a:ext cx="2953606" cy="56910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5076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9F2619">
                  <a:alpha val="44000"/>
                </a:srgbClr>
              </a:gs>
              <a:gs pos="100000">
                <a:srgbClr val="FFBC67">
                  <a:alpha val="44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4" name="액자 3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5536"/>
            </a:avLst>
          </a:prstGeom>
          <a:gradFill>
            <a:gsLst>
              <a:gs pos="7000">
                <a:srgbClr val="953623"/>
              </a:gs>
              <a:gs pos="100000">
                <a:srgbClr val="F4B94E"/>
              </a:gs>
            </a:gsLst>
            <a:lin ang="3600000" scaled="0"/>
          </a:gradFill>
          <a:ln>
            <a:solidFill>
              <a:schemeClr val="accent1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grpSp>
        <p:nvGrpSpPr>
          <p:cNvPr id="27" name="그룹 26"/>
          <p:cNvGrpSpPr/>
          <p:nvPr/>
        </p:nvGrpSpPr>
        <p:grpSpPr>
          <a:xfrm>
            <a:off x="608917" y="0"/>
            <a:ext cx="4395364" cy="4093428"/>
            <a:chOff x="6582694" y="170224"/>
            <a:chExt cx="2725174" cy="4093428"/>
          </a:xfrm>
        </p:grpSpPr>
        <p:sp>
          <p:nvSpPr>
            <p:cNvPr id="28" name="TextBox 27"/>
            <p:cNvSpPr txBox="1"/>
            <p:nvPr/>
          </p:nvSpPr>
          <p:spPr>
            <a:xfrm>
              <a:off x="6582694" y="170224"/>
              <a:ext cx="2725174" cy="40934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0000" b="1" dirty="0">
                  <a:ln>
                    <a:solidFill>
                      <a:schemeClr val="bg1"/>
                    </a:solidFill>
                  </a:ln>
                  <a:noFill/>
                  <a:effectLst>
                    <a:glow rad="304800">
                      <a:schemeClr val="bg1"/>
                    </a:glo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-</a:t>
              </a:r>
              <a:r>
                <a:rPr lang="en-US" altLang="ko-KR" sz="26000" b="1" dirty="0">
                  <a:ln>
                    <a:solidFill>
                      <a:schemeClr val="bg1"/>
                    </a:solidFill>
                  </a:ln>
                  <a:noFill/>
                  <a:effectLst>
                    <a:glow rad="304800">
                      <a:schemeClr val="bg1"/>
                    </a:glo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5</a:t>
              </a:r>
              <a:endParaRPr lang="ko-KR" altLang="en-US" sz="26000" b="1" dirty="0">
                <a:ln>
                  <a:solidFill>
                    <a:schemeClr val="bg1"/>
                  </a:solidFill>
                </a:ln>
                <a:noFill/>
                <a:effectLst>
                  <a:glow rad="304800">
                    <a:schemeClr val="bg1"/>
                  </a:glow>
                </a:effectLst>
                <a:latin typeface="한컴 바겐세일 B" panose="02020603020101020101" pitchFamily="18" charset="-127"/>
                <a:ea typeface="한컴 바겐세일 B" panose="02020603020101020101" pitchFamily="18" charset="-127"/>
                <a:cs typeface="Britannic Bold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708690" y="170224"/>
              <a:ext cx="2412924" cy="409342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r>
                <a:rPr lang="en-US" altLang="ko-KR" sz="20000" b="1" dirty="0">
                  <a:ln>
                    <a:solidFill>
                      <a:srgbClr val="DC7926"/>
                    </a:solidFill>
                  </a:ln>
                  <a:gradFill>
                    <a:gsLst>
                      <a:gs pos="0">
                        <a:srgbClr val="F8A224"/>
                      </a:gs>
                      <a:gs pos="100000">
                        <a:srgbClr val="AB2B1D"/>
                      </a:gs>
                    </a:gsLst>
                    <a:lin ang="5400000" scaled="1"/>
                  </a:gradFill>
                  <a:effectLst>
                    <a:outerShdw dist="63500" dir="3600000" algn="tl">
                      <a:srgbClr val="5F0F13"/>
                    </a:outerShd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-</a:t>
              </a:r>
              <a:r>
                <a:rPr lang="en-US" altLang="ko-KR" sz="26000" b="1" dirty="0">
                  <a:ln>
                    <a:solidFill>
                      <a:srgbClr val="DC7926"/>
                    </a:solidFill>
                  </a:ln>
                  <a:gradFill>
                    <a:gsLst>
                      <a:gs pos="0">
                        <a:srgbClr val="F8A224"/>
                      </a:gs>
                      <a:gs pos="100000">
                        <a:srgbClr val="AB2B1D"/>
                      </a:gs>
                    </a:gsLst>
                    <a:lin ang="5400000" scaled="1"/>
                  </a:gradFill>
                  <a:effectLst>
                    <a:outerShdw dist="63500" dir="3600000" algn="tl">
                      <a:srgbClr val="5F0F13"/>
                    </a:outerShd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5</a:t>
              </a:r>
              <a:endParaRPr lang="ko-KR" altLang="en-US" sz="26000" b="1" dirty="0">
                <a:ln>
                  <a:solidFill>
                    <a:srgbClr val="DC7926"/>
                  </a:solidFill>
                </a:ln>
                <a:gradFill>
                  <a:gsLst>
                    <a:gs pos="0">
                      <a:srgbClr val="F8A224"/>
                    </a:gs>
                    <a:gs pos="100000">
                      <a:srgbClr val="AB2B1D"/>
                    </a:gs>
                  </a:gsLst>
                  <a:lin ang="5400000" scaled="1"/>
                </a:gradFill>
                <a:effectLst>
                  <a:outerShdw dist="63500" dir="3600000" algn="tl">
                    <a:srgbClr val="5F0F13"/>
                  </a:outerShdw>
                </a:effectLst>
                <a:latin typeface="한컴 바겐세일 B" panose="02020603020101020101" pitchFamily="18" charset="-127"/>
                <a:ea typeface="한컴 바겐세일 B" panose="02020603020101020101" pitchFamily="18" charset="-127"/>
                <a:cs typeface="Britannic Bold"/>
              </a:endParaRPr>
            </a:p>
          </p:txBody>
        </p:sp>
      </p:grpSp>
      <p:grpSp>
        <p:nvGrpSpPr>
          <p:cNvPr id="14" name="그룹 5"/>
          <p:cNvGrpSpPr>
            <a:grpSpLocks noChangeAspect="1"/>
          </p:cNvGrpSpPr>
          <p:nvPr/>
        </p:nvGrpSpPr>
        <p:grpSpPr>
          <a:xfrm>
            <a:off x="3894856" y="1797059"/>
            <a:ext cx="2836991" cy="3966013"/>
            <a:chOff x="956410" y="0"/>
            <a:chExt cx="3776035" cy="5278763"/>
          </a:xfrm>
          <a:effectLst>
            <a:glow rad="254000">
              <a:schemeClr val="bg1">
                <a:alpha val="80000"/>
              </a:schemeClr>
            </a:glow>
          </a:effectLst>
          <a:scene3d>
            <a:camera prst="orthographicFront"/>
            <a:lightRig rig="threePt" dir="t"/>
          </a:scene3d>
        </p:grpSpPr>
        <p:pic>
          <p:nvPicPr>
            <p:cNvPr id="15" name="그림 20"/>
            <p:cNvPicPr>
              <a:picLocks noChangeAspect="1"/>
            </p:cNvPicPr>
            <p:nvPr/>
          </p:nvPicPr>
          <p:blipFill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18135" y="0"/>
              <a:ext cx="1914310" cy="4893232"/>
            </a:xfrm>
            <a:prstGeom prst="rect">
              <a:avLst/>
            </a:prstGeom>
            <a:effectLst>
              <a:innerShdw blurRad="139700" dist="139700" dir="2700000">
                <a:prstClr val="black">
                  <a:alpha val="32000"/>
                </a:prstClr>
              </a:innerShdw>
            </a:effectLst>
            <a:sp3d>
              <a:bevelT w="165100" prst="coolSlant"/>
            </a:sp3d>
          </p:spPr>
        </p:pic>
        <p:pic>
          <p:nvPicPr>
            <p:cNvPr id="16" name="그림 10"/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857683" y="1321889"/>
              <a:ext cx="1809543" cy="2985086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sp3d>
              <a:bevelT w="165100" prst="coolSlant"/>
            </a:sp3d>
          </p:spPr>
        </p:pic>
        <p:pic>
          <p:nvPicPr>
            <p:cNvPr id="17" name="그림 3"/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56410" y="3490838"/>
              <a:ext cx="2133600" cy="1787925"/>
            </a:xfrm>
            <a:prstGeom prst="rect">
              <a:avLst/>
            </a:prstGeom>
            <a:effectLst>
              <a:innerShdw blurRad="127000" dist="50800" dir="2700000">
                <a:srgbClr val="471129">
                  <a:alpha val="48000"/>
                </a:srgbClr>
              </a:innerShdw>
            </a:effectLst>
            <a:sp3d>
              <a:bevelT w="165100" prst="coolSlant"/>
            </a:sp3d>
          </p:spPr>
        </p:pic>
      </p:grpSp>
      <p:grpSp>
        <p:nvGrpSpPr>
          <p:cNvPr id="18" name="Group 2"/>
          <p:cNvGrpSpPr>
            <a:grpSpLocks noChangeAspect="1"/>
          </p:cNvGrpSpPr>
          <p:nvPr/>
        </p:nvGrpSpPr>
        <p:grpSpPr>
          <a:xfrm flipH="1">
            <a:off x="7529088" y="2353733"/>
            <a:ext cx="4161180" cy="4051941"/>
            <a:chOff x="643467" y="2421466"/>
            <a:chExt cx="3896782" cy="3794484"/>
          </a:xfrm>
        </p:grpSpPr>
        <p:pic>
          <p:nvPicPr>
            <p:cNvPr id="19" name="그림 2"/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43467" y="2421466"/>
              <a:ext cx="321733" cy="99906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" name="그림 2">
              <a:hlinkClick r:id="rId9" action="ppaction://hlinksldjump"/>
            </p:cNvPr>
            <p:cNvPicPr>
              <a:picLocks noChangeAspect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14401" y="2421467"/>
              <a:ext cx="3625848" cy="379448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1" name="그림 2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5865" y="829224"/>
            <a:ext cx="2604404" cy="1493649"/>
          </a:xfrm>
          <a:prstGeom prst="rect">
            <a:avLst/>
          </a:prstGeom>
          <a:ln>
            <a:noFill/>
          </a:ln>
          <a:effectLst>
            <a:outerShdw dist="50800" dir="5400000" algn="ctr" rotWithShape="0">
              <a:schemeClr val="bg1">
                <a:alpha val="64000"/>
              </a:schemeClr>
            </a:outerShdw>
          </a:effectLst>
          <a:scene3d>
            <a:camera prst="orthographicFront"/>
            <a:lightRig rig="chilly" dir="t">
              <a:rot lat="0" lon="0" rev="18480000"/>
            </a:lightRig>
          </a:scene3d>
          <a:sp3d prstMaterial="clear"/>
        </p:spPr>
      </p:pic>
    </p:spTree>
    <p:extLst>
      <p:ext uri="{BB962C8B-B14F-4D97-AF65-F5344CB8AC3E}">
        <p14:creationId xmlns:p14="http://schemas.microsoft.com/office/powerpoint/2010/main" val="186756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  <a14:imgEffect>
                      <a14:saturation sat="200000"/>
                    </a14:imgEffect>
                    <a14:imgEffect>
                      <a14:brightnessContrast contras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모서리가 둥근 직사각형 3"/>
          <p:cNvSpPr/>
          <p:nvPr/>
        </p:nvSpPr>
        <p:spPr>
          <a:xfrm>
            <a:off x="354000" y="133350"/>
            <a:ext cx="11484000" cy="1600200"/>
          </a:xfrm>
          <a:prstGeom prst="roundRect">
            <a:avLst/>
          </a:prstGeom>
          <a:solidFill>
            <a:srgbClr val="4E0B0E">
              <a:alpha val="80000"/>
            </a:srgbClr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5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Zootopia JPosters.com.ar" panose="02000500000000000000" pitchFamily="2" charset="0"/>
              </a:rPr>
              <a:t>What would you do if your classmate is making noise and you cant hear the teacher</a:t>
            </a:r>
            <a:endParaRPr lang="ko-KR" altLang="en-US" sz="35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Rockwell Extra Bold" panose="02060903040505020403" pitchFamily="18" charset="0"/>
            </a:endParaRPr>
          </a:p>
        </p:txBody>
      </p:sp>
      <p:sp>
        <p:nvSpPr>
          <p:cNvPr id="4" name="모서리가 둥근 직사각형 4"/>
          <p:cNvSpPr/>
          <p:nvPr/>
        </p:nvSpPr>
        <p:spPr>
          <a:xfrm>
            <a:off x="354000" y="5124450"/>
            <a:ext cx="11484000" cy="1600200"/>
          </a:xfrm>
          <a:prstGeom prst="roundRect">
            <a:avLst/>
          </a:prstGeom>
          <a:solidFill>
            <a:schemeClr val="bg1">
              <a:alpha val="80000"/>
            </a:schemeClr>
          </a:solidFill>
          <a:ln w="38100">
            <a:solidFill>
              <a:srgbClr val="5F0924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500" dirty="0">
                <a:solidFill>
                  <a:srgbClr val="5F092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Zootopia JPosters.com.ar" panose="02000500000000000000" pitchFamily="2" charset="0"/>
              </a:rPr>
              <a:t>Ask them to stop and </a:t>
            </a:r>
          </a:p>
          <a:p>
            <a:pPr algn="ctr"/>
            <a:r>
              <a:rPr lang="en-US" altLang="ko-KR" sz="4500" dirty="0">
                <a:solidFill>
                  <a:srgbClr val="5F092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Zootopia JPosters.com.ar" panose="02000500000000000000" pitchFamily="2" charset="0"/>
              </a:rPr>
              <a:t>ask teacher to repeat what they say</a:t>
            </a:r>
            <a:endParaRPr lang="ko-KR" altLang="en-US" sz="4500" dirty="0">
              <a:solidFill>
                <a:srgbClr val="5F0924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Rockwell Extra Bold" panose="02060903040505020403" pitchFamily="18" charset="0"/>
            </a:endParaRPr>
          </a:p>
        </p:txBody>
      </p:sp>
      <p:pic>
        <p:nvPicPr>
          <p:cNvPr id="6" name="Picture 10" descr="Related image">
            <a:extLst>
              <a:ext uri="{FF2B5EF4-FFF2-40B4-BE49-F238E27FC236}">
                <a16:creationId xmlns:a16="http://schemas.microsoft.com/office/drawing/2014/main" id="{7C50CB7E-FE15-4FBB-867E-61C7ACCFC5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5462" y="1800225"/>
            <a:ext cx="3721075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938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9F2619">
                  <a:alpha val="44000"/>
                </a:srgbClr>
              </a:gs>
              <a:gs pos="100000">
                <a:srgbClr val="FFBC67">
                  <a:alpha val="44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336789">
            <a:off x="5090252" y="3250539"/>
            <a:ext cx="2629819" cy="2644055"/>
          </a:xfrm>
          <a:prstGeom prst="rect">
            <a:avLst/>
          </a:prstGeom>
          <a:effectLst>
            <a:glow rad="330200">
              <a:schemeClr val="bg1">
                <a:alpha val="93000"/>
              </a:schemeClr>
            </a:glow>
          </a:effectLst>
        </p:spPr>
      </p:pic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005691">
            <a:off x="3231727" y="3528412"/>
            <a:ext cx="2188446" cy="2640672"/>
          </a:xfrm>
          <a:prstGeom prst="rect">
            <a:avLst/>
          </a:prstGeom>
          <a:effectLst>
            <a:glow rad="355600">
              <a:schemeClr val="bg1">
                <a:alpha val="90000"/>
              </a:schemeClr>
            </a:glow>
          </a:effectLst>
        </p:spPr>
      </p:pic>
      <p:grpSp>
        <p:nvGrpSpPr>
          <p:cNvPr id="12" name="그룹 11"/>
          <p:cNvGrpSpPr/>
          <p:nvPr/>
        </p:nvGrpSpPr>
        <p:grpSpPr>
          <a:xfrm>
            <a:off x="3866654" y="-331099"/>
            <a:ext cx="4423806" cy="3707963"/>
            <a:chOff x="4496218" y="-725102"/>
            <a:chExt cx="4423806" cy="3707963"/>
          </a:xfrm>
        </p:grpSpPr>
        <p:sp>
          <p:nvSpPr>
            <p:cNvPr id="14" name="TextBox 13"/>
            <p:cNvSpPr txBox="1"/>
            <p:nvPr/>
          </p:nvSpPr>
          <p:spPr>
            <a:xfrm>
              <a:off x="4531104" y="-648902"/>
              <a:ext cx="4388920" cy="3631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0000" b="1" dirty="0">
                  <a:ln>
                    <a:solidFill>
                      <a:schemeClr val="bg1"/>
                    </a:solidFill>
                  </a:ln>
                  <a:noFill/>
                  <a:effectLst>
                    <a:glow rad="304800">
                      <a:schemeClr val="bg1"/>
                    </a:glo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+</a:t>
              </a:r>
              <a:r>
                <a:rPr lang="en-US" altLang="ko-KR" sz="23000" b="1" dirty="0">
                  <a:ln>
                    <a:solidFill>
                      <a:schemeClr val="bg1"/>
                    </a:solidFill>
                  </a:ln>
                  <a:noFill/>
                  <a:effectLst>
                    <a:glow rad="304800">
                      <a:schemeClr val="bg1"/>
                    </a:glo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8</a:t>
              </a:r>
              <a:endParaRPr lang="ko-KR" altLang="en-US" sz="23000" b="1" dirty="0">
                <a:ln>
                  <a:solidFill>
                    <a:schemeClr val="bg1"/>
                  </a:solidFill>
                </a:ln>
                <a:noFill/>
                <a:effectLst>
                  <a:glow rad="304800">
                    <a:schemeClr val="bg1"/>
                  </a:glow>
                </a:effectLst>
                <a:latin typeface="한컴 바겐세일 B" panose="02020603020101020101" pitchFamily="18" charset="-127"/>
                <a:ea typeface="한컴 바겐세일 B" panose="02020603020101020101" pitchFamily="18" charset="-127"/>
                <a:cs typeface="Britannic Bold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496218" y="-725102"/>
              <a:ext cx="4328060" cy="3631763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r>
                <a:rPr lang="en-US" altLang="ko-KR" sz="20000" b="1" dirty="0">
                  <a:ln>
                    <a:solidFill>
                      <a:srgbClr val="DC7926"/>
                    </a:solidFill>
                  </a:ln>
                  <a:gradFill>
                    <a:gsLst>
                      <a:gs pos="0">
                        <a:srgbClr val="F8A224"/>
                      </a:gs>
                      <a:gs pos="100000">
                        <a:srgbClr val="AB2B1D"/>
                      </a:gs>
                    </a:gsLst>
                    <a:lin ang="5400000" scaled="1"/>
                  </a:gradFill>
                  <a:effectLst>
                    <a:outerShdw dist="63500" dir="3600000" algn="tl">
                      <a:srgbClr val="5F0F13"/>
                    </a:outerShd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+</a:t>
              </a:r>
              <a:r>
                <a:rPr lang="en-US" altLang="ko-KR" sz="23000" b="1" dirty="0">
                  <a:ln>
                    <a:solidFill>
                      <a:srgbClr val="DC7926"/>
                    </a:solidFill>
                  </a:ln>
                  <a:gradFill>
                    <a:gsLst>
                      <a:gs pos="0">
                        <a:srgbClr val="F8A224"/>
                      </a:gs>
                      <a:gs pos="100000">
                        <a:srgbClr val="AB2B1D"/>
                      </a:gs>
                    </a:gsLst>
                    <a:lin ang="5400000" scaled="1"/>
                  </a:gradFill>
                  <a:effectLst>
                    <a:outerShdw dist="63500" dir="3600000" algn="tl">
                      <a:srgbClr val="5F0F13"/>
                    </a:outerShd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8</a:t>
              </a:r>
              <a:endParaRPr lang="ko-KR" altLang="en-US" sz="23000" b="1" dirty="0">
                <a:ln>
                  <a:solidFill>
                    <a:srgbClr val="DC7926"/>
                  </a:solidFill>
                </a:ln>
                <a:gradFill>
                  <a:gsLst>
                    <a:gs pos="0">
                      <a:srgbClr val="F8A224"/>
                    </a:gs>
                    <a:gs pos="100000">
                      <a:srgbClr val="AB2B1D"/>
                    </a:gs>
                  </a:gsLst>
                  <a:lin ang="5400000" scaled="1"/>
                </a:gradFill>
                <a:effectLst>
                  <a:outerShdw dist="63500" dir="3600000" algn="tl">
                    <a:srgbClr val="5F0F13"/>
                  </a:outerShdw>
                </a:effectLst>
                <a:latin typeface="한컴 바겐세일 B" panose="02020603020101020101" pitchFamily="18" charset="-127"/>
                <a:ea typeface="한컴 바겐세일 B" panose="02020603020101020101" pitchFamily="18" charset="-127"/>
                <a:cs typeface="Britannic Bold"/>
              </a:endParaRPr>
            </a:p>
          </p:txBody>
        </p:sp>
      </p:grpSp>
      <p:pic>
        <p:nvPicPr>
          <p:cNvPr id="16" name="그림 1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25766">
            <a:off x="6195542" y="3246621"/>
            <a:ext cx="2629819" cy="2644055"/>
          </a:xfrm>
          <a:prstGeom prst="rect">
            <a:avLst/>
          </a:prstGeom>
          <a:effectLst>
            <a:glow rad="330200">
              <a:schemeClr val="bg1">
                <a:alpha val="93000"/>
              </a:schemeClr>
            </a:glow>
          </a:effectLst>
        </p:spPr>
      </p:pic>
      <p:pic>
        <p:nvPicPr>
          <p:cNvPr id="17" name="그림 1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64040">
            <a:off x="7089431" y="3823090"/>
            <a:ext cx="2629819" cy="2644055"/>
          </a:xfrm>
          <a:prstGeom prst="rect">
            <a:avLst/>
          </a:prstGeom>
          <a:effectLst>
            <a:glow rad="330200">
              <a:schemeClr val="bg1">
                <a:alpha val="93000"/>
              </a:schemeClr>
            </a:glow>
          </a:effectLst>
        </p:spPr>
      </p:pic>
      <p:sp>
        <p:nvSpPr>
          <p:cNvPr id="4" name="액자 3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5536"/>
            </a:avLst>
          </a:prstGeom>
          <a:gradFill>
            <a:gsLst>
              <a:gs pos="7000">
                <a:srgbClr val="953623"/>
              </a:gs>
              <a:gs pos="100000">
                <a:srgbClr val="F4B94E"/>
              </a:gs>
            </a:gsLst>
            <a:lin ang="3600000" scaled="0"/>
          </a:gradFill>
          <a:ln>
            <a:solidFill>
              <a:schemeClr val="accent1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471" r="9398"/>
          <a:stretch/>
        </p:blipFill>
        <p:spPr>
          <a:xfrm>
            <a:off x="347166" y="302445"/>
            <a:ext cx="2847133" cy="6488889"/>
          </a:xfrm>
          <a:prstGeom prst="rect">
            <a:avLst/>
          </a:prstGeom>
        </p:spPr>
      </p:pic>
      <p:sp>
        <p:nvSpPr>
          <p:cNvPr id="18" name="타원 10"/>
          <p:cNvSpPr/>
          <p:nvPr/>
        </p:nvSpPr>
        <p:spPr>
          <a:xfrm>
            <a:off x="9480411" y="6357455"/>
            <a:ext cx="1974273" cy="348170"/>
          </a:xfrm>
          <a:prstGeom prst="ellipse">
            <a:avLst/>
          </a:prstGeom>
          <a:solidFill>
            <a:srgbClr val="514F53">
              <a:alpha val="15000"/>
            </a:srgb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9" name="그림 12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166" t="-410" r="4665"/>
          <a:stretch/>
        </p:blipFill>
        <p:spPr>
          <a:xfrm>
            <a:off x="9219343" y="1166981"/>
            <a:ext cx="2953606" cy="56910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34538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모서리가 둥근 직사각형 3"/>
          <p:cNvSpPr/>
          <p:nvPr/>
        </p:nvSpPr>
        <p:spPr>
          <a:xfrm>
            <a:off x="354000" y="133350"/>
            <a:ext cx="11484000" cy="1600200"/>
          </a:xfrm>
          <a:prstGeom prst="roundRect">
            <a:avLst/>
          </a:prstGeom>
          <a:solidFill>
            <a:srgbClr val="19147C">
              <a:alpha val="80000"/>
            </a:srgbClr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5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Zootopia JPosters.com.ar" panose="02000500000000000000" pitchFamily="2" charset="0"/>
              </a:rPr>
              <a:t>What is this part of the ear called</a:t>
            </a:r>
            <a:endParaRPr lang="ko-KR" altLang="en-US" sz="45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Rockwell Extra Bold" panose="02060903040505020403" pitchFamily="18" charset="0"/>
            </a:endParaRPr>
          </a:p>
        </p:txBody>
      </p:sp>
      <p:sp>
        <p:nvSpPr>
          <p:cNvPr id="7" name="모서리가 둥근 직사각형 4"/>
          <p:cNvSpPr/>
          <p:nvPr/>
        </p:nvSpPr>
        <p:spPr>
          <a:xfrm>
            <a:off x="354000" y="5124450"/>
            <a:ext cx="11484000" cy="1600200"/>
          </a:xfrm>
          <a:prstGeom prst="roundRect">
            <a:avLst/>
          </a:prstGeom>
          <a:solidFill>
            <a:schemeClr val="bg1">
              <a:alpha val="80000"/>
            </a:schemeClr>
          </a:solidFill>
          <a:ln w="38100">
            <a:solidFill>
              <a:srgbClr val="19147C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500" dirty="0">
                <a:solidFill>
                  <a:srgbClr val="19147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Zootopia JPosters.com.ar" panose="02000500000000000000" pitchFamily="2" charset="0"/>
              </a:rPr>
              <a:t>Ear canal</a:t>
            </a:r>
            <a:endParaRPr lang="ko-KR" altLang="en-US" sz="4500" dirty="0">
              <a:solidFill>
                <a:srgbClr val="19147C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Rockwell Extra Bold" panose="02060903040505020403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E4D037B-2697-41B6-B733-85B0C7BD9A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9898" y="1812920"/>
            <a:ext cx="7492204" cy="317818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E8EDAD3-77FF-43D0-BBC7-CA37A5755241}"/>
              </a:ext>
            </a:extLst>
          </p:cNvPr>
          <p:cNvSpPr/>
          <p:nvPr/>
        </p:nvSpPr>
        <p:spPr>
          <a:xfrm>
            <a:off x="3651800" y="2840655"/>
            <a:ext cx="2025505" cy="147808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60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  <a14:imgEffect>
                      <a14:saturation sat="200000"/>
                    </a14:imgEffect>
                    <a14:imgEffect>
                      <a14:brightnessContrast contras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모서리가 둥근 직사각형 3"/>
          <p:cNvSpPr/>
          <p:nvPr/>
        </p:nvSpPr>
        <p:spPr>
          <a:xfrm>
            <a:off x="354000" y="133350"/>
            <a:ext cx="11484000" cy="1600200"/>
          </a:xfrm>
          <a:prstGeom prst="roundRect">
            <a:avLst/>
          </a:prstGeom>
          <a:solidFill>
            <a:srgbClr val="4E0B0E">
              <a:alpha val="80000"/>
            </a:srgbClr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5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Zootopia JPosters.com.ar" panose="02000500000000000000" pitchFamily="2" charset="0"/>
              </a:rPr>
              <a:t>How often should you see the audiologist</a:t>
            </a:r>
            <a:endParaRPr lang="ko-KR" altLang="en-US" sz="45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Rockwell Extra Bold" panose="02060903040505020403" pitchFamily="18" charset="0"/>
            </a:endParaRPr>
          </a:p>
        </p:txBody>
      </p:sp>
      <p:sp>
        <p:nvSpPr>
          <p:cNvPr id="4" name="모서리가 둥근 직사각형 4"/>
          <p:cNvSpPr/>
          <p:nvPr/>
        </p:nvSpPr>
        <p:spPr>
          <a:xfrm>
            <a:off x="354000" y="5124450"/>
            <a:ext cx="11484000" cy="1600200"/>
          </a:xfrm>
          <a:prstGeom prst="roundRect">
            <a:avLst/>
          </a:prstGeom>
          <a:solidFill>
            <a:schemeClr val="bg1">
              <a:alpha val="80000"/>
            </a:schemeClr>
          </a:solidFill>
          <a:ln w="38100">
            <a:solidFill>
              <a:srgbClr val="5F0924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500">
                <a:solidFill>
                  <a:srgbClr val="5F092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Zootopia JPosters.com.ar" panose="02000500000000000000" pitchFamily="2" charset="0"/>
              </a:rPr>
              <a:t>Once a year</a:t>
            </a:r>
            <a:endParaRPr lang="ko-KR" altLang="en-US" sz="4500" dirty="0">
              <a:solidFill>
                <a:srgbClr val="5F0924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Rockwell Extra Bold" panose="02060903040505020403" pitchFamily="18" charset="0"/>
            </a:endParaRPr>
          </a:p>
        </p:txBody>
      </p:sp>
      <p:pic>
        <p:nvPicPr>
          <p:cNvPr id="17410" name="Picture 2" descr="Image result for audiologist">
            <a:extLst>
              <a:ext uri="{FF2B5EF4-FFF2-40B4-BE49-F238E27FC236}">
                <a16:creationId xmlns:a16="http://schemas.microsoft.com/office/drawing/2014/main" id="{24F9AE44-A62A-4F9E-826F-448A6389C4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0039" y="1837639"/>
            <a:ext cx="5171921" cy="3182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9873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9F2619">
                  <a:alpha val="44000"/>
                </a:srgbClr>
              </a:gs>
              <a:gs pos="100000">
                <a:srgbClr val="FFBC67">
                  <a:alpha val="44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005691">
            <a:off x="5133940" y="3132388"/>
            <a:ext cx="2648020" cy="3195213"/>
          </a:xfrm>
          <a:prstGeom prst="rect">
            <a:avLst/>
          </a:prstGeom>
          <a:effectLst>
            <a:glow rad="355600">
              <a:schemeClr val="bg1">
                <a:alpha val="90000"/>
              </a:schemeClr>
            </a:glow>
          </a:effectLst>
        </p:spPr>
      </p:pic>
      <p:grpSp>
        <p:nvGrpSpPr>
          <p:cNvPr id="13" name="그룹 12"/>
          <p:cNvGrpSpPr/>
          <p:nvPr/>
        </p:nvGrpSpPr>
        <p:grpSpPr>
          <a:xfrm>
            <a:off x="3901540" y="-273950"/>
            <a:ext cx="4388920" cy="3650814"/>
            <a:chOff x="4531104" y="-667953"/>
            <a:chExt cx="4388920" cy="3650814"/>
          </a:xfrm>
        </p:grpSpPr>
        <p:sp>
          <p:nvSpPr>
            <p:cNvPr id="15" name="TextBox 14"/>
            <p:cNvSpPr txBox="1"/>
            <p:nvPr/>
          </p:nvSpPr>
          <p:spPr>
            <a:xfrm>
              <a:off x="4531104" y="-648902"/>
              <a:ext cx="4388920" cy="3631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0000" b="1" dirty="0">
                  <a:ln>
                    <a:solidFill>
                      <a:schemeClr val="bg1"/>
                    </a:solidFill>
                  </a:ln>
                  <a:noFill/>
                  <a:effectLst>
                    <a:glow rad="304800">
                      <a:schemeClr val="bg1"/>
                    </a:glo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+</a:t>
              </a:r>
              <a:r>
                <a:rPr lang="en-US" altLang="ko-KR" sz="23000" b="1" dirty="0">
                  <a:ln>
                    <a:solidFill>
                      <a:schemeClr val="bg1"/>
                    </a:solidFill>
                  </a:ln>
                  <a:noFill/>
                  <a:effectLst>
                    <a:glow rad="304800">
                      <a:schemeClr val="bg1"/>
                    </a:glo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5</a:t>
              </a:r>
              <a:endParaRPr lang="ko-KR" altLang="en-US" sz="23000" b="1" dirty="0">
                <a:ln>
                  <a:solidFill>
                    <a:schemeClr val="bg1"/>
                  </a:solidFill>
                </a:ln>
                <a:noFill/>
                <a:effectLst>
                  <a:glow rad="304800">
                    <a:schemeClr val="bg1"/>
                  </a:glow>
                </a:effectLst>
                <a:latin typeface="한컴 바겐세일 B" panose="02020603020101020101" pitchFamily="18" charset="-127"/>
                <a:ea typeface="한컴 바겐세일 B" panose="02020603020101020101" pitchFamily="18" charset="-127"/>
                <a:cs typeface="Britannic Bold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531104" y="-667953"/>
              <a:ext cx="4328060" cy="3631763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r>
                <a:rPr lang="en-US" altLang="ko-KR" sz="20000" b="1" dirty="0">
                  <a:ln>
                    <a:solidFill>
                      <a:srgbClr val="DC7926"/>
                    </a:solidFill>
                  </a:ln>
                  <a:gradFill>
                    <a:gsLst>
                      <a:gs pos="0">
                        <a:srgbClr val="F9AD3D"/>
                      </a:gs>
                      <a:gs pos="100000">
                        <a:srgbClr val="9C2114"/>
                      </a:gs>
                    </a:gsLst>
                    <a:lin ang="5400000" scaled="1"/>
                  </a:gradFill>
                  <a:effectLst>
                    <a:outerShdw dist="63500" dir="3600000" algn="tl">
                      <a:srgbClr val="5F0F13"/>
                    </a:outerShd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+</a:t>
              </a:r>
              <a:r>
                <a:rPr lang="en-US" altLang="ko-KR" sz="23000" b="1" dirty="0">
                  <a:ln>
                    <a:solidFill>
                      <a:srgbClr val="DC7926"/>
                    </a:solidFill>
                  </a:ln>
                  <a:gradFill>
                    <a:gsLst>
                      <a:gs pos="0">
                        <a:srgbClr val="F9AD3D"/>
                      </a:gs>
                      <a:gs pos="100000">
                        <a:srgbClr val="9C2114"/>
                      </a:gs>
                    </a:gsLst>
                    <a:lin ang="5400000" scaled="1"/>
                  </a:gradFill>
                  <a:effectLst>
                    <a:outerShdw dist="63500" dir="3600000" algn="tl">
                      <a:srgbClr val="5F0F13"/>
                    </a:outerShd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5</a:t>
              </a:r>
              <a:endParaRPr lang="ko-KR" altLang="en-US" sz="23000" b="1" dirty="0">
                <a:ln>
                  <a:solidFill>
                    <a:srgbClr val="DC7926"/>
                  </a:solidFill>
                </a:ln>
                <a:gradFill>
                  <a:gsLst>
                    <a:gs pos="0">
                      <a:srgbClr val="F9AD3D"/>
                    </a:gs>
                    <a:gs pos="100000">
                      <a:srgbClr val="9C2114"/>
                    </a:gs>
                  </a:gsLst>
                  <a:lin ang="5400000" scaled="1"/>
                </a:gradFill>
                <a:effectLst>
                  <a:outerShdw dist="63500" dir="3600000" algn="tl">
                    <a:srgbClr val="5F0F13"/>
                  </a:outerShdw>
                </a:effectLst>
                <a:latin typeface="한컴 바겐세일 B" panose="02020603020101020101" pitchFamily="18" charset="-127"/>
                <a:ea typeface="한컴 바겐세일 B" panose="02020603020101020101" pitchFamily="18" charset="-127"/>
                <a:cs typeface="Britannic Bold"/>
              </a:endParaRPr>
            </a:p>
          </p:txBody>
        </p:sp>
      </p:grpSp>
      <p:sp>
        <p:nvSpPr>
          <p:cNvPr id="4" name="액자 3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5536"/>
            </a:avLst>
          </a:prstGeom>
          <a:gradFill>
            <a:gsLst>
              <a:gs pos="7000">
                <a:srgbClr val="953623"/>
              </a:gs>
              <a:gs pos="100000">
                <a:srgbClr val="F4B94E"/>
              </a:gs>
            </a:gsLst>
            <a:lin ang="3600000" scaled="0"/>
          </a:gradFill>
          <a:ln>
            <a:solidFill>
              <a:schemeClr val="accent1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471" r="9398"/>
          <a:stretch/>
        </p:blipFill>
        <p:spPr>
          <a:xfrm>
            <a:off x="347166" y="302445"/>
            <a:ext cx="2847133" cy="6488889"/>
          </a:xfrm>
          <a:prstGeom prst="rect">
            <a:avLst/>
          </a:prstGeom>
        </p:spPr>
      </p:pic>
      <p:sp>
        <p:nvSpPr>
          <p:cNvPr id="12" name="타원 10"/>
          <p:cNvSpPr/>
          <p:nvPr/>
        </p:nvSpPr>
        <p:spPr>
          <a:xfrm>
            <a:off x="9480411" y="6357455"/>
            <a:ext cx="1974273" cy="348170"/>
          </a:xfrm>
          <a:prstGeom prst="ellipse">
            <a:avLst/>
          </a:prstGeom>
          <a:solidFill>
            <a:srgbClr val="514F53">
              <a:alpha val="15000"/>
            </a:srgb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4" name="그림 12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166" t="-410" r="4665"/>
          <a:stretch/>
        </p:blipFill>
        <p:spPr>
          <a:xfrm>
            <a:off x="9219343" y="1166981"/>
            <a:ext cx="2953606" cy="56910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60491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그림 33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2" name="그룹 11"/>
          <p:cNvGrpSpPr/>
          <p:nvPr/>
        </p:nvGrpSpPr>
        <p:grpSpPr>
          <a:xfrm>
            <a:off x="4055767" y="1283599"/>
            <a:ext cx="4032000" cy="5155305"/>
            <a:chOff x="4017667" y="1283599"/>
            <a:chExt cx="4032000" cy="5155305"/>
          </a:xfrm>
        </p:grpSpPr>
        <p:pic>
          <p:nvPicPr>
            <p:cNvPr id="31" name="그림 30"/>
            <p:cNvPicPr>
              <a:picLocks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 flipV="1">
              <a:off x="3483261" y="1872499"/>
              <a:ext cx="5100811" cy="4032000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4121996" y="1283599"/>
              <a:ext cx="3816213" cy="11584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7000" dirty="0">
                  <a:latin typeface="etiquette" panose="02000603000000000000" pitchFamily="50" charset="0"/>
                </a:rPr>
                <a:t>WANTED</a:t>
              </a:r>
              <a:endParaRPr lang="ko-KR" altLang="en-US" sz="7000" dirty="0">
                <a:latin typeface="etiquette" panose="02000603000000000000" pitchFamily="50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163206" y="2275127"/>
              <a:ext cx="3780609" cy="5253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800" dirty="0">
                  <a:latin typeface="etiquette" panose="02000603000000000000" pitchFamily="50" charset="0"/>
                </a:rPr>
                <a:t>By the ZPD</a:t>
              </a:r>
              <a:endParaRPr lang="ko-KR" altLang="en-US" sz="2800" dirty="0">
                <a:latin typeface="etiquette" panose="02000603000000000000" pitchFamily="50" charset="0"/>
              </a:endParaRPr>
            </a:p>
          </p:txBody>
        </p:sp>
        <p:sp>
          <p:nvSpPr>
            <p:cNvPr id="17" name="직사각형 16"/>
            <p:cNvSpPr/>
            <p:nvPr/>
          </p:nvSpPr>
          <p:spPr>
            <a:xfrm>
              <a:off x="4574761" y="2909321"/>
              <a:ext cx="2943113" cy="2592940"/>
            </a:xfrm>
            <a:prstGeom prst="rect">
              <a:avLst/>
            </a:prstGeom>
            <a:blipFill dpi="0" rotWithShape="1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53975" cmpd="dbl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167928" y="5519754"/>
              <a:ext cx="376769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4000" dirty="0" err="1">
                  <a:latin typeface="HY궁서B" panose="02030600000101010101" pitchFamily="18" charset="-127"/>
                  <a:ea typeface="HY궁서B" panose="02030600000101010101" pitchFamily="18" charset="-127"/>
                  <a:cs typeface="Courier"/>
                </a:rPr>
                <a:t>Finnick</a:t>
              </a:r>
              <a:endParaRPr lang="ko-KR" altLang="en-US" sz="4000" dirty="0">
                <a:latin typeface="HY궁서B" panose="02030600000101010101" pitchFamily="18" charset="-127"/>
                <a:ea typeface="HY궁서B" panose="02030600000101010101" pitchFamily="18" charset="-127"/>
                <a:cs typeface="Courier"/>
              </a:endParaRPr>
            </a:p>
          </p:txBody>
        </p:sp>
        <p:pic>
          <p:nvPicPr>
            <p:cNvPr id="6" name="그림 5"/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812356" y="2903232"/>
              <a:ext cx="2841005" cy="2604455"/>
            </a:xfrm>
            <a:prstGeom prst="rect">
              <a:avLst/>
            </a:prstGeom>
          </p:spPr>
        </p:pic>
        <p:sp>
          <p:nvSpPr>
            <p:cNvPr id="19" name="직사각형 18"/>
            <p:cNvSpPr/>
            <p:nvPr/>
          </p:nvSpPr>
          <p:spPr>
            <a:xfrm>
              <a:off x="4552350" y="2891533"/>
              <a:ext cx="2977841" cy="2631213"/>
            </a:xfrm>
            <a:prstGeom prst="rect">
              <a:avLst/>
            </a:prstGeom>
            <a:noFill/>
            <a:ln w="53975" cmpd="dbl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8" name="그룹 17"/>
          <p:cNvGrpSpPr/>
          <p:nvPr/>
        </p:nvGrpSpPr>
        <p:grpSpPr>
          <a:xfrm>
            <a:off x="8079576" y="426066"/>
            <a:ext cx="4032000" cy="5230424"/>
            <a:chOff x="8079576" y="426066"/>
            <a:chExt cx="4032000" cy="5230424"/>
          </a:xfrm>
        </p:grpSpPr>
        <p:pic>
          <p:nvPicPr>
            <p:cNvPr id="33" name="그림 32"/>
            <p:cNvPicPr>
              <a:picLocks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 flipH="1">
              <a:off x="7480364" y="1025278"/>
              <a:ext cx="5230424" cy="4032000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8213520" y="442299"/>
              <a:ext cx="3816213" cy="11584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7000" dirty="0">
                  <a:latin typeface="etiquette" panose="02000603000000000000" pitchFamily="50" charset="0"/>
                </a:rPr>
                <a:t>WANTED</a:t>
              </a:r>
              <a:endParaRPr lang="ko-KR" altLang="en-US" sz="7000" dirty="0">
                <a:latin typeface="etiquette" panose="02000603000000000000" pitchFamily="50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8254730" y="1467693"/>
              <a:ext cx="3780609" cy="5253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800" dirty="0">
                  <a:latin typeface="etiquette" panose="02000603000000000000" pitchFamily="50" charset="0"/>
                </a:rPr>
                <a:t>By the ZPD</a:t>
              </a:r>
              <a:endParaRPr lang="ko-KR" altLang="en-US" sz="2800" dirty="0">
                <a:latin typeface="etiquette" panose="02000603000000000000" pitchFamily="50" charset="0"/>
              </a:endParaRPr>
            </a:p>
          </p:txBody>
        </p:sp>
        <p:sp>
          <p:nvSpPr>
            <p:cNvPr id="26" name="직사각형 25"/>
            <p:cNvSpPr/>
            <p:nvPr/>
          </p:nvSpPr>
          <p:spPr>
            <a:xfrm>
              <a:off x="8666285" y="2101887"/>
              <a:ext cx="2943113" cy="2592940"/>
            </a:xfrm>
            <a:prstGeom prst="rect">
              <a:avLst/>
            </a:prstGeom>
            <a:blipFill dpi="0" rotWithShape="1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53975" cmpd="dbl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8259452" y="4735987"/>
              <a:ext cx="376769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4000" dirty="0">
                  <a:latin typeface="HY궁서B" panose="02030600000101010101" pitchFamily="18" charset="-127"/>
                  <a:ea typeface="HY궁서B" panose="02030600000101010101" pitchFamily="18" charset="-127"/>
                  <a:cs typeface="Courier"/>
                </a:rPr>
                <a:t>Flash</a:t>
              </a:r>
              <a:endParaRPr lang="ko-KR" altLang="en-US" sz="4000" dirty="0">
                <a:latin typeface="HY궁서B" panose="02030600000101010101" pitchFamily="18" charset="-127"/>
                <a:ea typeface="HY궁서B" panose="02030600000101010101" pitchFamily="18" charset="-127"/>
                <a:cs typeface="Courier"/>
              </a:endParaRPr>
            </a:p>
          </p:txBody>
        </p:sp>
        <p:pic>
          <p:nvPicPr>
            <p:cNvPr id="15" name="그림 14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76943" y="2077876"/>
              <a:ext cx="2821644" cy="2622077"/>
            </a:xfrm>
            <a:prstGeom prst="rect">
              <a:avLst/>
            </a:prstGeom>
          </p:spPr>
        </p:pic>
        <p:sp>
          <p:nvSpPr>
            <p:cNvPr id="28" name="직사각형 27"/>
            <p:cNvSpPr/>
            <p:nvPr/>
          </p:nvSpPr>
          <p:spPr>
            <a:xfrm>
              <a:off x="8643874" y="2084099"/>
              <a:ext cx="2977841" cy="2631213"/>
            </a:xfrm>
            <a:prstGeom prst="rect">
              <a:avLst/>
            </a:prstGeom>
            <a:noFill/>
            <a:ln w="53975" cmpd="dbl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47" name="그룹 46"/>
          <p:cNvGrpSpPr/>
          <p:nvPr/>
        </p:nvGrpSpPr>
        <p:grpSpPr>
          <a:xfrm>
            <a:off x="40439" y="403713"/>
            <a:ext cx="4032000" cy="5163878"/>
            <a:chOff x="40439" y="403713"/>
            <a:chExt cx="4032000" cy="5163878"/>
          </a:xfrm>
        </p:grpSpPr>
        <p:pic>
          <p:nvPicPr>
            <p:cNvPr id="48" name="그림 47"/>
            <p:cNvPicPr>
              <a:picLocks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-499561" y="995591"/>
              <a:ext cx="5112000" cy="4032000"/>
            </a:xfrm>
            <a:prstGeom prst="rect">
              <a:avLst/>
            </a:prstGeom>
          </p:spPr>
        </p:pic>
        <p:sp>
          <p:nvSpPr>
            <p:cNvPr id="49" name="TextBox 48"/>
            <p:cNvSpPr txBox="1"/>
            <p:nvPr/>
          </p:nvSpPr>
          <p:spPr>
            <a:xfrm>
              <a:off x="106921" y="403713"/>
              <a:ext cx="3816213" cy="11584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7000" dirty="0">
                  <a:latin typeface="etiquette" panose="02000603000000000000" pitchFamily="50" charset="0"/>
                </a:rPr>
                <a:t>WANTED</a:t>
              </a:r>
              <a:endParaRPr lang="ko-KR" altLang="en-US" sz="7000" dirty="0">
                <a:latin typeface="etiquette" panose="02000603000000000000" pitchFamily="50" charset="0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148131" y="1395241"/>
              <a:ext cx="3780609" cy="5253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800" dirty="0">
                  <a:latin typeface="etiquette" panose="02000603000000000000" pitchFamily="50" charset="0"/>
                </a:rPr>
                <a:t>By the ZPD</a:t>
              </a:r>
              <a:endParaRPr lang="ko-KR" altLang="en-US" sz="2800" dirty="0">
                <a:latin typeface="etiquette" panose="02000603000000000000" pitchFamily="50" charset="0"/>
              </a:endParaRPr>
            </a:p>
          </p:txBody>
        </p:sp>
        <p:sp>
          <p:nvSpPr>
            <p:cNvPr id="51" name="직사각형 50"/>
            <p:cNvSpPr/>
            <p:nvPr/>
          </p:nvSpPr>
          <p:spPr>
            <a:xfrm>
              <a:off x="559686" y="2029435"/>
              <a:ext cx="2943113" cy="2592940"/>
            </a:xfrm>
            <a:prstGeom prst="rect">
              <a:avLst/>
            </a:prstGeom>
            <a:blipFill dpi="0" rotWithShape="1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53975" cmpd="dbl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52" name="그림 51"/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44580" y="2029434"/>
              <a:ext cx="2604391" cy="2592941"/>
            </a:xfrm>
            <a:prstGeom prst="rect">
              <a:avLst/>
            </a:prstGeom>
          </p:spPr>
        </p:pic>
        <p:sp>
          <p:nvSpPr>
            <p:cNvPr id="53" name="직사각형 52"/>
            <p:cNvSpPr/>
            <p:nvPr/>
          </p:nvSpPr>
          <p:spPr>
            <a:xfrm>
              <a:off x="537275" y="2011647"/>
              <a:ext cx="2977841" cy="2631213"/>
            </a:xfrm>
            <a:prstGeom prst="rect">
              <a:avLst/>
            </a:prstGeom>
            <a:noFill/>
            <a:ln w="53975" cmpd="dbl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152853" y="4650121"/>
              <a:ext cx="376769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4000" dirty="0">
                  <a:latin typeface="HY궁서B" panose="02030600000101010101" pitchFamily="18" charset="-127"/>
                  <a:ea typeface="HY궁서B" panose="02030600000101010101" pitchFamily="18" charset="-127"/>
                  <a:cs typeface="Courier"/>
                </a:rPr>
                <a:t>Bellwether</a:t>
              </a:r>
              <a:endParaRPr lang="ko-KR" altLang="en-US" sz="4000" dirty="0">
                <a:latin typeface="HY궁서B" panose="02030600000101010101" pitchFamily="18" charset="-127"/>
                <a:ea typeface="HY궁서B" panose="02030600000101010101" pitchFamily="18" charset="-127"/>
                <a:cs typeface="Courier"/>
              </a:endParaRPr>
            </a:p>
          </p:txBody>
        </p:sp>
      </p:grpSp>
      <p:grpSp>
        <p:nvGrpSpPr>
          <p:cNvPr id="8" name="그룹 7"/>
          <p:cNvGrpSpPr/>
          <p:nvPr/>
        </p:nvGrpSpPr>
        <p:grpSpPr>
          <a:xfrm>
            <a:off x="44878" y="403238"/>
            <a:ext cx="4032000" cy="5163878"/>
            <a:chOff x="192839" y="556113"/>
            <a:chExt cx="4032000" cy="5163878"/>
          </a:xfrm>
        </p:grpSpPr>
        <p:grpSp>
          <p:nvGrpSpPr>
            <p:cNvPr id="39" name="그룹 38"/>
            <p:cNvGrpSpPr/>
            <p:nvPr/>
          </p:nvGrpSpPr>
          <p:grpSpPr>
            <a:xfrm>
              <a:off x="192839" y="556113"/>
              <a:ext cx="4032000" cy="5163878"/>
              <a:chOff x="40439" y="403713"/>
              <a:chExt cx="4032000" cy="5163878"/>
            </a:xfrm>
          </p:grpSpPr>
          <p:pic>
            <p:nvPicPr>
              <p:cNvPr id="40" name="그림 39"/>
              <p:cNvPicPr>
                <a:picLocks/>
              </p:cNvPicPr>
              <p:nvPr/>
            </p:nvPicPr>
            <p:blipFill>
              <a:blip r:embed="rId5">
                <a:grayscl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5400000">
                <a:off x="-499561" y="995591"/>
                <a:ext cx="5112000" cy="4032000"/>
              </a:xfrm>
              <a:prstGeom prst="rect">
                <a:avLst/>
              </a:prstGeom>
            </p:spPr>
          </p:pic>
          <p:sp>
            <p:nvSpPr>
              <p:cNvPr id="41" name="TextBox 40"/>
              <p:cNvSpPr txBox="1"/>
              <p:nvPr/>
            </p:nvSpPr>
            <p:spPr>
              <a:xfrm>
                <a:off x="106921" y="403713"/>
                <a:ext cx="3816213" cy="11584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7000" dirty="0">
                    <a:latin typeface="etiquette" panose="02000603000000000000" pitchFamily="50" charset="0"/>
                  </a:rPr>
                  <a:t>WANTED</a:t>
                </a:r>
                <a:endParaRPr lang="ko-KR" altLang="en-US" sz="7000" dirty="0">
                  <a:latin typeface="etiquette" panose="02000603000000000000" pitchFamily="50" charset="0"/>
                </a:endParaRP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148131" y="1395241"/>
                <a:ext cx="3780609" cy="5253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2800" dirty="0">
                    <a:latin typeface="etiquette" panose="02000603000000000000" pitchFamily="50" charset="0"/>
                  </a:rPr>
                  <a:t>By the ZPD</a:t>
                </a:r>
                <a:endParaRPr lang="ko-KR" altLang="en-US" sz="2800" dirty="0">
                  <a:latin typeface="etiquette" panose="02000603000000000000" pitchFamily="50" charset="0"/>
                </a:endParaRPr>
              </a:p>
            </p:txBody>
          </p:sp>
          <p:sp>
            <p:nvSpPr>
              <p:cNvPr id="43" name="직사각형 42"/>
              <p:cNvSpPr/>
              <p:nvPr/>
            </p:nvSpPr>
            <p:spPr>
              <a:xfrm>
                <a:off x="559686" y="2029435"/>
                <a:ext cx="2943113" cy="2592940"/>
              </a:xfrm>
              <a:prstGeom prst="rect">
                <a:avLst/>
              </a:prstGeom>
              <a:blipFill dpi="0" rotWithShape="1">
                <a:blip r:embed="rId6" cstate="screen">
                  <a:grayscl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a:blipFill>
              <a:ln w="53975" cmpd="dbl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44" name="그림 43"/>
              <p:cNvPicPr>
                <a:picLocks noChangeAspect="1"/>
              </p:cNvPicPr>
              <p:nvPr/>
            </p:nvPicPr>
            <p:blipFill rotWithShape="1">
              <a:blip r:embed="rId9" cstate="screen">
                <a:grayscl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44580" y="2029434"/>
                <a:ext cx="2604391" cy="2592941"/>
              </a:xfrm>
              <a:prstGeom prst="rect">
                <a:avLst/>
              </a:prstGeom>
            </p:spPr>
          </p:pic>
          <p:sp>
            <p:nvSpPr>
              <p:cNvPr id="45" name="직사각형 44"/>
              <p:cNvSpPr/>
              <p:nvPr/>
            </p:nvSpPr>
            <p:spPr>
              <a:xfrm>
                <a:off x="537275" y="2011647"/>
                <a:ext cx="2977841" cy="2631213"/>
              </a:xfrm>
              <a:prstGeom prst="rect">
                <a:avLst/>
              </a:prstGeom>
              <a:noFill/>
              <a:ln w="53975" cmpd="dbl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152853" y="4650121"/>
                <a:ext cx="3767695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4000" dirty="0">
                    <a:latin typeface="HY궁서B" panose="02030600000101010101" pitchFamily="18" charset="-127"/>
                    <a:ea typeface="HY궁서B" panose="02030600000101010101" pitchFamily="18" charset="-127"/>
                    <a:cs typeface="Courier"/>
                  </a:rPr>
                  <a:t>Bellwether</a:t>
                </a:r>
                <a:endParaRPr lang="ko-KR" altLang="en-US" sz="4000" dirty="0">
                  <a:latin typeface="HY궁서B" panose="02030600000101010101" pitchFamily="18" charset="-127"/>
                  <a:ea typeface="HY궁서B" panose="02030600000101010101" pitchFamily="18" charset="-127"/>
                  <a:cs typeface="Courier"/>
                </a:endParaRPr>
              </a:p>
            </p:txBody>
          </p:sp>
        </p:grpSp>
        <p:sp>
          <p:nvSpPr>
            <p:cNvPr id="37" name="Rectangle 36"/>
            <p:cNvSpPr/>
            <p:nvPr/>
          </p:nvSpPr>
          <p:spPr>
            <a:xfrm>
              <a:off x="281312" y="707275"/>
              <a:ext cx="3829050" cy="4919891"/>
            </a:xfrm>
            <a:prstGeom prst="rect">
              <a:avLst/>
            </a:prstGeom>
            <a:solidFill>
              <a:srgbClr val="FFFFFF">
                <a:alpha val="40000"/>
              </a:srgbClr>
            </a:solidFill>
            <a:ln>
              <a:noFill/>
            </a:ln>
            <a:effectLst>
              <a:softEdge rad="381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그룹 10"/>
          <p:cNvGrpSpPr/>
          <p:nvPr/>
        </p:nvGrpSpPr>
        <p:grpSpPr>
          <a:xfrm>
            <a:off x="4054867" y="1283279"/>
            <a:ext cx="4032000" cy="5155305"/>
            <a:chOff x="4055766" y="5513776"/>
            <a:chExt cx="4032000" cy="5155305"/>
          </a:xfrm>
        </p:grpSpPr>
        <p:grpSp>
          <p:nvGrpSpPr>
            <p:cNvPr id="55" name="그룹 54"/>
            <p:cNvGrpSpPr/>
            <p:nvPr/>
          </p:nvGrpSpPr>
          <p:grpSpPr>
            <a:xfrm>
              <a:off x="4055766" y="5513776"/>
              <a:ext cx="4032000" cy="5155305"/>
              <a:chOff x="4017667" y="1283599"/>
              <a:chExt cx="4032000" cy="5155305"/>
            </a:xfrm>
          </p:grpSpPr>
          <p:pic>
            <p:nvPicPr>
              <p:cNvPr id="56" name="그림 55"/>
              <p:cNvPicPr>
                <a:picLocks/>
              </p:cNvPicPr>
              <p:nvPr/>
            </p:nvPicPr>
            <p:blipFill>
              <a:blip r:embed="rId5">
                <a:grayscl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5400000" flipV="1">
                <a:off x="3483261" y="1872499"/>
                <a:ext cx="5100811" cy="4032000"/>
              </a:xfrm>
              <a:prstGeom prst="rect">
                <a:avLst/>
              </a:prstGeom>
            </p:spPr>
          </p:pic>
          <p:sp>
            <p:nvSpPr>
              <p:cNvPr id="57" name="TextBox 56"/>
              <p:cNvSpPr txBox="1"/>
              <p:nvPr/>
            </p:nvSpPr>
            <p:spPr>
              <a:xfrm>
                <a:off x="4121996" y="1283599"/>
                <a:ext cx="3816213" cy="11584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7000" dirty="0">
                    <a:latin typeface="etiquette" panose="02000603000000000000" pitchFamily="50" charset="0"/>
                  </a:rPr>
                  <a:t>WANTED</a:t>
                </a:r>
                <a:endParaRPr lang="ko-KR" altLang="en-US" sz="7000" dirty="0">
                  <a:latin typeface="etiquette" panose="02000603000000000000" pitchFamily="50" charset="0"/>
                </a:endParaRPr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4163206" y="2275127"/>
                <a:ext cx="3780609" cy="5253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2800" dirty="0">
                    <a:latin typeface="etiquette" panose="02000603000000000000" pitchFamily="50" charset="0"/>
                  </a:rPr>
                  <a:t>By the ZPD</a:t>
                </a:r>
                <a:endParaRPr lang="ko-KR" altLang="en-US" sz="2800" dirty="0">
                  <a:latin typeface="etiquette" panose="02000603000000000000" pitchFamily="50" charset="0"/>
                </a:endParaRPr>
              </a:p>
            </p:txBody>
          </p:sp>
          <p:sp>
            <p:nvSpPr>
              <p:cNvPr id="59" name="직사각형 58"/>
              <p:cNvSpPr/>
              <p:nvPr/>
            </p:nvSpPr>
            <p:spPr>
              <a:xfrm>
                <a:off x="4574761" y="2909321"/>
                <a:ext cx="2943113" cy="2592940"/>
              </a:xfrm>
              <a:prstGeom prst="rect">
                <a:avLst/>
              </a:prstGeom>
              <a:blipFill dpi="0" rotWithShape="1">
                <a:blip r:embed="rId6" cstate="screen">
                  <a:grayscl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a:blipFill>
              <a:ln w="53975" cmpd="dbl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>
                <a:off x="4167928" y="5519754"/>
                <a:ext cx="3767695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4000" dirty="0" err="1">
                    <a:latin typeface="HY궁서B" panose="02030600000101010101" pitchFamily="18" charset="-127"/>
                    <a:ea typeface="HY궁서B" panose="02030600000101010101" pitchFamily="18" charset="-127"/>
                    <a:cs typeface="Courier"/>
                  </a:rPr>
                  <a:t>Finnick</a:t>
                </a:r>
                <a:endParaRPr lang="ko-KR" altLang="en-US" sz="4000" dirty="0">
                  <a:latin typeface="HY궁서B" panose="02030600000101010101" pitchFamily="18" charset="-127"/>
                  <a:ea typeface="HY궁서B" panose="02030600000101010101" pitchFamily="18" charset="-127"/>
                  <a:cs typeface="Courier"/>
                </a:endParaRPr>
              </a:p>
            </p:txBody>
          </p:sp>
          <p:pic>
            <p:nvPicPr>
              <p:cNvPr id="61" name="그림 60"/>
              <p:cNvPicPr>
                <a:picLocks noChangeAspect="1"/>
              </p:cNvPicPr>
              <p:nvPr/>
            </p:nvPicPr>
            <p:blipFill rotWithShape="1">
              <a:blip r:embed="rId7" cstate="screen">
                <a:grayscl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812356" y="2903232"/>
                <a:ext cx="2841005" cy="2604455"/>
              </a:xfrm>
              <a:prstGeom prst="rect">
                <a:avLst/>
              </a:prstGeom>
            </p:spPr>
          </p:pic>
          <p:sp>
            <p:nvSpPr>
              <p:cNvPr id="62" name="직사각형 61"/>
              <p:cNvSpPr/>
              <p:nvPr/>
            </p:nvSpPr>
            <p:spPr>
              <a:xfrm>
                <a:off x="4552350" y="2891533"/>
                <a:ext cx="2977841" cy="2631213"/>
              </a:xfrm>
              <a:prstGeom prst="rect">
                <a:avLst/>
              </a:prstGeom>
              <a:noFill/>
              <a:ln w="53975" cmpd="dbl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63" name="Rectangle 36"/>
            <p:cNvSpPr/>
            <p:nvPr/>
          </p:nvSpPr>
          <p:spPr>
            <a:xfrm>
              <a:off x="4143009" y="5641051"/>
              <a:ext cx="3881577" cy="4919891"/>
            </a:xfrm>
            <a:prstGeom prst="rect">
              <a:avLst/>
            </a:prstGeom>
            <a:solidFill>
              <a:srgbClr val="FFFFFF">
                <a:alpha val="40000"/>
              </a:srgbClr>
            </a:solidFill>
            <a:ln>
              <a:noFill/>
            </a:ln>
            <a:effectLst>
              <a:softEdge rad="381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그룹 12"/>
          <p:cNvGrpSpPr/>
          <p:nvPr/>
        </p:nvGrpSpPr>
        <p:grpSpPr>
          <a:xfrm>
            <a:off x="8075305" y="425110"/>
            <a:ext cx="4032000" cy="5230424"/>
            <a:chOff x="13471187" y="-1864121"/>
            <a:chExt cx="4032000" cy="5230424"/>
          </a:xfrm>
        </p:grpSpPr>
        <p:grpSp>
          <p:nvGrpSpPr>
            <p:cNvPr id="65" name="그룹 64"/>
            <p:cNvGrpSpPr/>
            <p:nvPr/>
          </p:nvGrpSpPr>
          <p:grpSpPr>
            <a:xfrm>
              <a:off x="13471187" y="-1864121"/>
              <a:ext cx="4032000" cy="5230424"/>
              <a:chOff x="8079576" y="426066"/>
              <a:chExt cx="4032000" cy="5230424"/>
            </a:xfrm>
          </p:grpSpPr>
          <p:pic>
            <p:nvPicPr>
              <p:cNvPr id="66" name="그림 65"/>
              <p:cNvPicPr>
                <a:picLocks/>
              </p:cNvPicPr>
              <p:nvPr/>
            </p:nvPicPr>
            <p:blipFill>
              <a:blip r:embed="rId5">
                <a:grayscl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5400000" flipH="1">
                <a:off x="7480364" y="1025278"/>
                <a:ext cx="5230424" cy="4032000"/>
              </a:xfrm>
              <a:prstGeom prst="rect">
                <a:avLst/>
              </a:prstGeom>
            </p:spPr>
          </p:pic>
          <p:sp>
            <p:nvSpPr>
              <p:cNvPr id="67" name="TextBox 66"/>
              <p:cNvSpPr txBox="1"/>
              <p:nvPr/>
            </p:nvSpPr>
            <p:spPr>
              <a:xfrm>
                <a:off x="8213520" y="442299"/>
                <a:ext cx="3816213" cy="11584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7000" dirty="0">
                    <a:latin typeface="etiquette" panose="02000603000000000000" pitchFamily="50" charset="0"/>
                  </a:rPr>
                  <a:t>WANTED</a:t>
                </a:r>
                <a:endParaRPr lang="ko-KR" altLang="en-US" sz="7000" dirty="0">
                  <a:latin typeface="etiquette" panose="02000603000000000000" pitchFamily="50" charset="0"/>
                </a:endParaRPr>
              </a:p>
            </p:txBody>
          </p:sp>
          <p:sp>
            <p:nvSpPr>
              <p:cNvPr id="68" name="TextBox 67"/>
              <p:cNvSpPr txBox="1"/>
              <p:nvPr/>
            </p:nvSpPr>
            <p:spPr>
              <a:xfrm>
                <a:off x="8254730" y="1467693"/>
                <a:ext cx="3780609" cy="5253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2800" dirty="0">
                    <a:latin typeface="etiquette" panose="02000603000000000000" pitchFamily="50" charset="0"/>
                  </a:rPr>
                  <a:t>By the ZPD</a:t>
                </a:r>
                <a:endParaRPr lang="ko-KR" altLang="en-US" sz="2800" dirty="0">
                  <a:latin typeface="etiquette" panose="02000603000000000000" pitchFamily="50" charset="0"/>
                </a:endParaRPr>
              </a:p>
            </p:txBody>
          </p:sp>
          <p:sp>
            <p:nvSpPr>
              <p:cNvPr id="69" name="직사각형 68"/>
              <p:cNvSpPr/>
              <p:nvPr/>
            </p:nvSpPr>
            <p:spPr>
              <a:xfrm>
                <a:off x="8666285" y="2101887"/>
                <a:ext cx="2943113" cy="2592940"/>
              </a:xfrm>
              <a:prstGeom prst="rect">
                <a:avLst/>
              </a:prstGeom>
              <a:blipFill dpi="0" rotWithShape="1">
                <a:blip r:embed="rId6" cstate="screen">
                  <a:grayscl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a:blipFill>
              <a:ln w="53975" cmpd="dbl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70" name="TextBox 69"/>
              <p:cNvSpPr txBox="1"/>
              <p:nvPr/>
            </p:nvSpPr>
            <p:spPr>
              <a:xfrm>
                <a:off x="8259452" y="4735987"/>
                <a:ext cx="3767695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4000" dirty="0">
                    <a:latin typeface="HY궁서B" panose="02030600000101010101" pitchFamily="18" charset="-127"/>
                    <a:ea typeface="HY궁서B" panose="02030600000101010101" pitchFamily="18" charset="-127"/>
                    <a:cs typeface="Courier"/>
                  </a:rPr>
                  <a:t>Flash</a:t>
                </a:r>
                <a:endParaRPr lang="ko-KR" altLang="en-US" sz="4000" dirty="0">
                  <a:latin typeface="HY궁서B" panose="02030600000101010101" pitchFamily="18" charset="-127"/>
                  <a:ea typeface="HY궁서B" panose="02030600000101010101" pitchFamily="18" charset="-127"/>
                  <a:cs typeface="Courier"/>
                </a:endParaRPr>
              </a:p>
            </p:txBody>
          </p:sp>
          <p:pic>
            <p:nvPicPr>
              <p:cNvPr id="71" name="그림 70"/>
              <p:cNvPicPr>
                <a:picLocks noChangeAspect="1"/>
              </p:cNvPicPr>
              <p:nvPr/>
            </p:nvPicPr>
            <p:blipFill>
              <a:blip r:embed="rId8" cstate="screen">
                <a:grayscl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776943" y="2077876"/>
                <a:ext cx="2821644" cy="2622077"/>
              </a:xfrm>
              <a:prstGeom prst="rect">
                <a:avLst/>
              </a:prstGeom>
            </p:spPr>
          </p:pic>
          <p:sp>
            <p:nvSpPr>
              <p:cNvPr id="72" name="직사각형 71"/>
              <p:cNvSpPr/>
              <p:nvPr/>
            </p:nvSpPr>
            <p:spPr>
              <a:xfrm>
                <a:off x="8643874" y="2084099"/>
                <a:ext cx="2977841" cy="2631213"/>
              </a:xfrm>
              <a:prstGeom prst="rect">
                <a:avLst/>
              </a:prstGeom>
              <a:noFill/>
              <a:ln w="53975" cmpd="dbl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64" name="Rectangle 36"/>
            <p:cNvSpPr/>
            <p:nvPr/>
          </p:nvSpPr>
          <p:spPr>
            <a:xfrm>
              <a:off x="13581941" y="-1760231"/>
              <a:ext cx="3815441" cy="5013191"/>
            </a:xfrm>
            <a:prstGeom prst="rect">
              <a:avLst/>
            </a:prstGeom>
            <a:solidFill>
              <a:srgbClr val="FFFFFF">
                <a:alpha val="40000"/>
              </a:srgbClr>
            </a:solidFill>
            <a:ln>
              <a:noFill/>
            </a:ln>
            <a:effectLst>
              <a:softEdge rad="381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5" name="그림 74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04" t="38045" r="8955" b="40767"/>
          <a:stretch/>
        </p:blipFill>
        <p:spPr>
          <a:xfrm rot="19312622">
            <a:off x="-65390" y="2974363"/>
            <a:ext cx="3724101" cy="897774"/>
          </a:xfrm>
          <a:prstGeom prst="rect">
            <a:avLst/>
          </a:prstGeom>
        </p:spPr>
      </p:pic>
      <p:pic>
        <p:nvPicPr>
          <p:cNvPr id="76" name="그림 75"/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08699">
            <a:off x="233186" y="2893982"/>
            <a:ext cx="3790604" cy="764771"/>
          </a:xfrm>
          <a:prstGeom prst="rect">
            <a:avLst/>
          </a:prstGeom>
        </p:spPr>
      </p:pic>
      <p:pic>
        <p:nvPicPr>
          <p:cNvPr id="77" name="그림 76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04" t="38045" r="8955" b="40767"/>
          <a:stretch/>
        </p:blipFill>
        <p:spPr>
          <a:xfrm rot="1616647" flipH="1">
            <a:off x="4312781" y="3836683"/>
            <a:ext cx="3708000" cy="893897"/>
          </a:xfrm>
          <a:prstGeom prst="rect">
            <a:avLst/>
          </a:prstGeom>
        </p:spPr>
      </p:pic>
      <p:pic>
        <p:nvPicPr>
          <p:cNvPr id="79" name="그림 78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04" t="38045" r="8955" b="40767"/>
          <a:stretch/>
        </p:blipFill>
        <p:spPr>
          <a:xfrm rot="19752371">
            <a:off x="8098552" y="3134649"/>
            <a:ext cx="3724101" cy="897774"/>
          </a:xfrm>
          <a:prstGeom prst="rect">
            <a:avLst/>
          </a:prstGeom>
        </p:spPr>
      </p:pic>
      <p:pic>
        <p:nvPicPr>
          <p:cNvPr id="80" name="그림 79"/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448448">
            <a:off x="8397128" y="3054268"/>
            <a:ext cx="3790604" cy="764771"/>
          </a:xfrm>
          <a:prstGeom prst="rect">
            <a:avLst/>
          </a:prstGeom>
        </p:spPr>
      </p:pic>
      <p:pic>
        <p:nvPicPr>
          <p:cNvPr id="78" name="그림 77"/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8672092" flipH="1" flipV="1">
            <a:off x="4350902" y="3922470"/>
            <a:ext cx="3798000" cy="766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166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"/>
    </mc:Choice>
    <mc:Fallback xmlns="">
      <p:transition spd="slow" advTm="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2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2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750"/>
                            </p:stCondLst>
                            <p:childTnLst>
                              <p:par>
                                <p:cTn id="3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25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3" name="Group 42"/>
          <p:cNvGrpSpPr/>
          <p:nvPr/>
        </p:nvGrpSpPr>
        <p:grpSpPr>
          <a:xfrm>
            <a:off x="0" y="2961071"/>
            <a:ext cx="3744118" cy="3964661"/>
            <a:chOff x="0" y="2893339"/>
            <a:chExt cx="3744118" cy="3964661"/>
          </a:xfrm>
        </p:grpSpPr>
        <p:sp>
          <p:nvSpPr>
            <p:cNvPr id="41" name="Rounded Rectangle 40"/>
            <p:cNvSpPr/>
            <p:nvPr/>
          </p:nvSpPr>
          <p:spPr>
            <a:xfrm rot="19973846">
              <a:off x="1949394" y="6212636"/>
              <a:ext cx="182141" cy="122666"/>
            </a:xfrm>
            <a:prstGeom prst="roundRect">
              <a:avLst/>
            </a:prstGeom>
            <a:solidFill>
              <a:srgbClr val="951A1A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7" name="그림 5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96154" l="0" r="100000">
                          <a14:backgroundMark x1="12281" y1="89423" x2="12281" y2="89423"/>
                          <a14:backgroundMark x1="28070" y1="92308" x2="28070" y2="92308"/>
                          <a14:backgroundMark x1="19298" y1="88462" x2="19298" y2="8846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921932" y="6290733"/>
              <a:ext cx="313267" cy="567267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2080952" y="6083454"/>
              <a:ext cx="1663166" cy="613682"/>
            </a:xfrm>
            <a:prstGeom prst="rect">
              <a:avLst/>
            </a:prstGeom>
            <a:gradFill flip="none" rotWithShape="1">
              <a:gsLst>
                <a:gs pos="0">
                  <a:srgbClr val="151515"/>
                </a:gs>
                <a:gs pos="79000">
                  <a:schemeClr val="tx1"/>
                </a:gs>
              </a:gsLst>
              <a:lin ang="1560000" scaled="0"/>
              <a:tileRect/>
            </a:gradFill>
            <a:ln w="38100" cmpd="sng">
              <a:gradFill flip="none" rotWithShape="1">
                <a:gsLst>
                  <a:gs pos="0">
                    <a:srgbClr val="72372B"/>
                  </a:gs>
                  <a:gs pos="100000">
                    <a:srgbClr val="472006"/>
                  </a:gs>
                </a:gsLst>
                <a:lin ang="0" scaled="1"/>
                <a:tileRect/>
              </a:gra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500" dirty="0" err="1">
                  <a:latin typeface="Courier New"/>
                  <a:cs typeface="Courier New"/>
                </a:rPr>
                <a:t>Finnick</a:t>
              </a:r>
              <a:endParaRPr lang="en-US" sz="2500" dirty="0">
                <a:latin typeface="Courier New"/>
                <a:cs typeface="Courier New"/>
              </a:endParaRPr>
            </a:p>
          </p:txBody>
        </p:sp>
        <p:pic>
          <p:nvPicPr>
            <p:cNvPr id="6" name="그림 5"/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90920" l="0" r="100000">
                          <a14:backgroundMark x1="63851" y1="79481" x2="64358" y2="82429"/>
                          <a14:backgroundMark x1="63345" y1="76769" x2="66047" y2="79835"/>
                          <a14:backgroundMark x1="61993" y1="82429" x2="62331" y2="85142"/>
                          <a14:backgroundMark x1="61318" y1="81014" x2="62331" y2="87028"/>
                        </a14:backgroundRemoval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b="15730"/>
            <a:stretch/>
          </p:blipFill>
          <p:spPr>
            <a:xfrm>
              <a:off x="0" y="2893339"/>
              <a:ext cx="3221295" cy="3888461"/>
            </a:xfrm>
            <a:prstGeom prst="rect">
              <a:avLst/>
            </a:prstGeom>
          </p:spPr>
        </p:pic>
        <p:sp>
          <p:nvSpPr>
            <p:cNvPr id="25" name="Rounded Rectangle 24"/>
            <p:cNvSpPr/>
            <p:nvPr/>
          </p:nvSpPr>
          <p:spPr>
            <a:xfrm rot="1353992">
              <a:off x="1570480" y="5931265"/>
              <a:ext cx="196368" cy="482599"/>
            </a:xfrm>
            <a:prstGeom prst="roundRect">
              <a:avLst/>
            </a:prstGeom>
            <a:solidFill>
              <a:srgbClr val="951A1A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그림 13"/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1491" y="6042238"/>
              <a:ext cx="1177279" cy="75286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" name="Rounded Rectangle 28"/>
            <p:cNvSpPr/>
            <p:nvPr/>
          </p:nvSpPr>
          <p:spPr>
            <a:xfrm>
              <a:off x="1760647" y="5757333"/>
              <a:ext cx="237906" cy="186267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ounded Rectangle 39"/>
            <p:cNvSpPr/>
            <p:nvPr/>
          </p:nvSpPr>
          <p:spPr>
            <a:xfrm rot="19973846">
              <a:off x="1756517" y="5875306"/>
              <a:ext cx="322673" cy="167953"/>
            </a:xfrm>
            <a:prstGeom prst="roundRect">
              <a:avLst/>
            </a:prstGeom>
            <a:solidFill>
              <a:srgbClr val="951A1A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그림 16"/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16119"/>
            <a:stretch/>
          </p:blipFill>
          <p:spPr>
            <a:xfrm>
              <a:off x="1067684" y="5560410"/>
              <a:ext cx="1160371" cy="1231974"/>
            </a:xfrm>
            <a:prstGeom prst="rect">
              <a:avLst/>
            </a:prstGeom>
          </p:spPr>
        </p:pic>
      </p:grpSp>
      <p:grpSp>
        <p:nvGrpSpPr>
          <p:cNvPr id="2" name="Group 1"/>
          <p:cNvGrpSpPr/>
          <p:nvPr/>
        </p:nvGrpSpPr>
        <p:grpSpPr>
          <a:xfrm>
            <a:off x="3280813" y="1160506"/>
            <a:ext cx="4375203" cy="5710194"/>
            <a:chOff x="3263880" y="1147806"/>
            <a:chExt cx="4375203" cy="5710194"/>
          </a:xfrm>
        </p:grpSpPr>
        <p:pic>
          <p:nvPicPr>
            <p:cNvPr id="12" name="그림 11"/>
            <p:cNvPicPr>
              <a:picLocks noChangeAspect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263880" y="1147806"/>
              <a:ext cx="4375203" cy="5710194"/>
            </a:xfrm>
            <a:prstGeom prst="rect">
              <a:avLst/>
            </a:prstGeom>
          </p:spPr>
        </p:pic>
        <p:cxnSp>
          <p:nvCxnSpPr>
            <p:cNvPr id="7" name="Straight Connector 6"/>
            <p:cNvCxnSpPr/>
            <p:nvPr/>
          </p:nvCxnSpPr>
          <p:spPr>
            <a:xfrm flipH="1">
              <a:off x="4301066" y="4559300"/>
              <a:ext cx="381001" cy="977900"/>
            </a:xfrm>
            <a:prstGeom prst="line">
              <a:avLst/>
            </a:prstGeom>
            <a:ln w="28575" cmpd="sng">
              <a:gradFill flip="none" rotWithShape="1">
                <a:gsLst>
                  <a:gs pos="0">
                    <a:schemeClr val="bg2">
                      <a:lumMod val="25000"/>
                    </a:schemeClr>
                  </a:gs>
                  <a:gs pos="100000">
                    <a:schemeClr val="bg2">
                      <a:lumMod val="75000"/>
                    </a:schemeClr>
                  </a:gs>
                </a:gsLst>
                <a:lin ang="0" scaled="1"/>
                <a:tileRect/>
              </a:gra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875866" y="4622800"/>
              <a:ext cx="368300" cy="800100"/>
            </a:xfrm>
            <a:prstGeom prst="line">
              <a:avLst/>
            </a:prstGeom>
            <a:ln w="28575" cmpd="sng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/>
            <p:cNvSpPr/>
            <p:nvPr/>
          </p:nvSpPr>
          <p:spPr>
            <a:xfrm rot="21405837">
              <a:off x="4101758" y="5461000"/>
              <a:ext cx="2320207" cy="728098"/>
            </a:xfrm>
            <a:prstGeom prst="rect">
              <a:avLst/>
            </a:prstGeom>
            <a:gradFill flip="none" rotWithShape="1">
              <a:gsLst>
                <a:gs pos="0">
                  <a:srgbClr val="151515"/>
                </a:gs>
                <a:gs pos="79000">
                  <a:schemeClr val="tx1"/>
                </a:gs>
              </a:gsLst>
              <a:lin ang="1560000" scaled="0"/>
              <a:tileRect/>
            </a:gradFill>
            <a:ln w="38100" cmpd="sng">
              <a:gradFill flip="none" rotWithShape="1">
                <a:gsLst>
                  <a:gs pos="0">
                    <a:srgbClr val="72372B"/>
                  </a:gs>
                  <a:gs pos="100000">
                    <a:srgbClr val="472006"/>
                  </a:gs>
                </a:gsLst>
                <a:lin ang="0" scaled="1"/>
                <a:tileRect/>
              </a:gra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Courier New"/>
                  <a:cs typeface="Courier New"/>
                </a:rPr>
                <a:t>Bellwether</a:t>
              </a:r>
            </a:p>
          </p:txBody>
        </p:sp>
        <p:pic>
          <p:nvPicPr>
            <p:cNvPr id="24" name="그림 1"/>
            <p:cNvPicPr>
              <a:picLocks noChangeAspect="1"/>
            </p:cNvPicPr>
            <p:nvPr/>
          </p:nvPicPr>
          <p:blipFill rotWithShape="1">
            <a:blip r:embed="rId11" cstate="screen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9259" b="100000" l="3357" r="94484">
                          <a14:foregroundMark x1="42206" y1="41481" x2="42206" y2="41481"/>
                          <a14:foregroundMark x1="64063" y1="37692" x2="71615" y2="41538"/>
                          <a14:foregroundMark x1="75000" y1="43462" x2="81250" y2="49615"/>
                          <a14:foregroundMark x1="30990" y1="64231" x2="30990" y2="64231"/>
                          <a14:foregroundMark x1="7031" y1="40769" x2="6250" y2="45000"/>
                          <a14:foregroundMark x1="40885" y1="45769" x2="40104" y2="48462"/>
                          <a14:backgroundMark x1="34053" y1="87037" x2="43405" y2="56667"/>
                          <a14:backgroundMark x1="60671" y1="52963" x2="70264" y2="78148"/>
                          <a14:backgroundMark x1="57554" y1="46296" x2="81055" y2="63704"/>
                          <a14:backgroundMark x1="83453" y1="61481" x2="79616" y2="71111"/>
                          <a14:backgroundMark x1="54197" y1="64444" x2="64029" y2="86296"/>
                          <a14:backgroundMark x1="19424" y1="26667" x2="24460" y2="53704"/>
                          <a14:backgroundMark x1="45324" y1="44074" x2="44844" y2="52963"/>
                          <a14:backgroundMark x1="32134" y1="26667" x2="12710" y2="51481"/>
                          <a14:backgroundMark x1="32614" y1="45556" x2="32614" y2="45556"/>
                          <a14:backgroundMark x1="14149" y1="22222" x2="14149" y2="22222"/>
                          <a14:backgroundMark x1="12230" y1="25556" x2="12230" y2="27407"/>
                          <a14:backgroundMark x1="36691" y1="41481" x2="29496" y2="42593"/>
                          <a14:backgroundMark x1="71942" y1="37778" x2="71942" y2="37778"/>
                          <a14:backgroundMark x1="41667" y1="91154" x2="54427" y2="99231"/>
                          <a14:backgroundMark x1="38542" y1="28077" x2="38542" y2="28077"/>
                          <a14:backgroundMark x1="47396" y1="76538" x2="47396" y2="76538"/>
                          <a14:backgroundMark x1="33073" y1="53846" x2="33073" y2="53846"/>
                          <a14:backgroundMark x1="41406" y1="36538" x2="41406" y2="36538"/>
                          <a14:backgroundMark x1="41146" y1="38077" x2="41146" y2="38077"/>
                          <a14:backgroundMark x1="6250" y1="54231" x2="6250" y2="54231"/>
                          <a14:backgroundMark x1="85677" y1="51538" x2="94010" y2="61154"/>
                          <a14:backgroundMark x1="33333" y1="16154" x2="18750" y2="8846"/>
                          <a14:backgroundMark x1="79167" y1="78077" x2="81250" y2="73462"/>
                          <a14:backgroundMark x1="24219" y1="17692" x2="24219" y2="17692"/>
                        </a14:backgroundRemoval>
                      </a14:imgEffect>
                      <a14:imgEffect>
                        <a14:brightnessContrast brigh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20183036">
              <a:off x="4164304" y="2599662"/>
              <a:ext cx="2339488" cy="1581697"/>
            </a:xfrm>
            <a:prstGeom prst="rect">
              <a:avLst/>
            </a:prstGeom>
          </p:spPr>
        </p:pic>
      </p:grpSp>
      <p:grpSp>
        <p:nvGrpSpPr>
          <p:cNvPr id="33" name="Group 32"/>
          <p:cNvGrpSpPr/>
          <p:nvPr/>
        </p:nvGrpSpPr>
        <p:grpSpPr>
          <a:xfrm>
            <a:off x="6854129" y="2130091"/>
            <a:ext cx="5371737" cy="4727908"/>
            <a:chOff x="6820263" y="2130091"/>
            <a:chExt cx="5371737" cy="4727908"/>
          </a:xfrm>
        </p:grpSpPr>
        <p:sp>
          <p:nvSpPr>
            <p:cNvPr id="13" name="Rectangle 12"/>
            <p:cNvSpPr/>
            <p:nvPr/>
          </p:nvSpPr>
          <p:spPr>
            <a:xfrm rot="210905">
              <a:off x="6820263" y="5659120"/>
              <a:ext cx="1725251" cy="757098"/>
            </a:xfrm>
            <a:prstGeom prst="rect">
              <a:avLst/>
            </a:prstGeom>
            <a:gradFill flip="none" rotWithShape="1">
              <a:gsLst>
                <a:gs pos="0">
                  <a:srgbClr val="151515"/>
                </a:gs>
                <a:gs pos="79000">
                  <a:schemeClr val="tx1"/>
                </a:gs>
              </a:gsLst>
              <a:lin ang="1560000" scaled="0"/>
              <a:tileRect/>
            </a:gradFill>
            <a:ln w="38100" cmpd="sng">
              <a:gradFill flip="none" rotWithShape="1">
                <a:gsLst>
                  <a:gs pos="0">
                    <a:srgbClr val="72372B"/>
                  </a:gs>
                  <a:gs pos="100000">
                    <a:srgbClr val="472006"/>
                  </a:gs>
                </a:gsLst>
                <a:lin ang="0" scaled="1"/>
                <a:tileRect/>
              </a:gra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300" dirty="0">
                  <a:latin typeface="Courier New"/>
                  <a:cs typeface="Courier New"/>
                </a:rPr>
                <a:t>Flash</a:t>
              </a:r>
            </a:p>
          </p:txBody>
        </p:sp>
        <p:pic>
          <p:nvPicPr>
            <p:cNvPr id="36" name="그림 35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389" b="100000" l="41250" r="100000">
                          <a14:foregroundMark x1="76797" y1="69861" x2="75234" y2="98611"/>
                          <a14:foregroundMark x1="97422" y1="39861" x2="98828" y2="30694"/>
                          <a14:foregroundMark x1="73828" y1="93750" x2="73828" y2="93750"/>
                          <a14:backgroundMark x1="47656" y1="89028" x2="47656" y2="89028"/>
                        </a14:backgroundRemoval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42042" t="2362"/>
            <a:stretch/>
          </p:blipFill>
          <p:spPr>
            <a:xfrm>
              <a:off x="7202676" y="2130091"/>
              <a:ext cx="4989324" cy="4727908"/>
            </a:xfrm>
            <a:prstGeom prst="rect">
              <a:avLst/>
            </a:prstGeom>
          </p:spPr>
        </p:pic>
        <p:sp>
          <p:nvSpPr>
            <p:cNvPr id="31" name="Rounded Rectangle 30"/>
            <p:cNvSpPr/>
            <p:nvPr/>
          </p:nvSpPr>
          <p:spPr>
            <a:xfrm rot="21035286">
              <a:off x="9949707" y="5012547"/>
              <a:ext cx="1109389" cy="381332"/>
            </a:xfrm>
            <a:prstGeom prst="roundRect">
              <a:avLst/>
            </a:prstGeom>
            <a:gradFill flip="none" rotWithShape="1">
              <a:gsLst>
                <a:gs pos="100000">
                  <a:schemeClr val="bg1">
                    <a:lumMod val="95000"/>
                  </a:schemeClr>
                </a:gs>
                <a:gs pos="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8" name="그림 37"/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rightnessContrast bright="-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09991" y="3261047"/>
              <a:ext cx="2773920" cy="3596952"/>
            </a:xfrm>
            <a:prstGeom prst="rect">
              <a:avLst/>
            </a:prstGeom>
          </p:spPr>
        </p:pic>
      </p:grpSp>
      <p:sp>
        <p:nvSpPr>
          <p:cNvPr id="44" name="TextBox 43"/>
          <p:cNvSpPr txBox="1"/>
          <p:nvPr/>
        </p:nvSpPr>
        <p:spPr>
          <a:xfrm>
            <a:off x="0" y="-76979"/>
            <a:ext cx="12192000" cy="186204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altLang="ko-KR" sz="11500" dirty="0">
                <a:ln>
                  <a:solidFill>
                    <a:srgbClr val="50B88D"/>
                  </a:solidFill>
                </a:ln>
                <a:gradFill>
                  <a:gsLst>
                    <a:gs pos="0">
                      <a:srgbClr val="00EA54"/>
                    </a:gs>
                    <a:gs pos="88000">
                      <a:srgbClr val="00C3AB"/>
                    </a:gs>
                  </a:gsLst>
                  <a:lin ang="5400000" scaled="1"/>
                </a:gradFill>
                <a:effectLst>
                  <a:outerShdw dist="50800" dir="2700000" algn="tl">
                    <a:srgbClr val="5604A8"/>
                  </a:outerShdw>
                </a:effectLst>
                <a:latin typeface="Zootopia JPosters.com.ar" panose="02000500000000000000" pitchFamily="2" charset="0"/>
              </a:rPr>
              <a:t>Good job</a:t>
            </a:r>
            <a:r>
              <a:rPr lang="en-US" altLang="ko-KR" sz="11500" dirty="0">
                <a:ln>
                  <a:solidFill>
                    <a:srgbClr val="50B88D"/>
                  </a:solidFill>
                </a:ln>
                <a:gradFill>
                  <a:gsLst>
                    <a:gs pos="0">
                      <a:srgbClr val="00EA54"/>
                    </a:gs>
                    <a:gs pos="88000">
                      <a:srgbClr val="00C3AB"/>
                    </a:gs>
                  </a:gsLst>
                  <a:lin ang="5400000" scaled="1"/>
                </a:gradFill>
                <a:effectLst>
                  <a:outerShdw dist="50800" dir="2700000" algn="tl">
                    <a:srgbClr val="5604A8"/>
                  </a:outerShdw>
                </a:effectLst>
                <a:latin typeface="Britannic Bold"/>
                <a:cs typeface="Britannic Bold"/>
              </a:rPr>
              <a:t>!</a:t>
            </a:r>
            <a:endParaRPr lang="ko-KR" altLang="en-US" sz="11500" dirty="0">
              <a:ln>
                <a:solidFill>
                  <a:srgbClr val="50B88D"/>
                </a:solidFill>
              </a:ln>
              <a:gradFill>
                <a:gsLst>
                  <a:gs pos="0">
                    <a:srgbClr val="00EA54"/>
                  </a:gs>
                  <a:gs pos="88000">
                    <a:srgbClr val="00C3AB"/>
                  </a:gs>
                </a:gsLst>
                <a:lin ang="5400000" scaled="1"/>
              </a:gradFill>
              <a:effectLst>
                <a:outerShdw dist="50800" dir="2700000" algn="tl">
                  <a:srgbClr val="5604A8"/>
                </a:outerShdw>
              </a:effectLst>
              <a:latin typeface="Britannic Bold"/>
              <a:ea typeface="HY견고딕" panose="02030600000101010101" pitchFamily="18" charset="-127"/>
              <a:cs typeface="Britannic Bold"/>
            </a:endParaRPr>
          </a:p>
        </p:txBody>
      </p:sp>
    </p:spTree>
    <p:extLst>
      <p:ext uri="{BB962C8B-B14F-4D97-AF65-F5344CB8AC3E}">
        <p14:creationId xmlns:p14="http://schemas.microsoft.com/office/powerpoint/2010/main" val="32033083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</p:bldLst>
  </p:timing>
</p:sld>
</file>

<file path=ppt/theme/theme1.xml><?xml version="1.0" encoding="utf-8"?>
<a:theme xmlns:a="http://schemas.openxmlformats.org/drawingml/2006/main" name="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2984</TotalTime>
  <Words>1178</Words>
  <Application>Microsoft Office PowerPoint</Application>
  <PresentationFormat>Widescreen</PresentationFormat>
  <Paragraphs>425</Paragraphs>
  <Slides>93</Slides>
  <Notes>44</Notes>
  <HiddenSlides>0</HiddenSlides>
  <MMClips>55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93</vt:i4>
      </vt:variant>
    </vt:vector>
  </HeadingPairs>
  <TitlesOfParts>
    <vt:vector size="107" baseType="lpstr">
      <vt:lpstr>Courier New</vt:lpstr>
      <vt:lpstr>Rockwell Extra Bold</vt:lpstr>
      <vt:lpstr>etiquette</vt:lpstr>
      <vt:lpstr>Calibri</vt:lpstr>
      <vt:lpstr>Zootopia JPosters.com.ar</vt:lpstr>
      <vt:lpstr>Arial Black</vt:lpstr>
      <vt:lpstr>맑은 고딕</vt:lpstr>
      <vt:lpstr>Britannic Bold</vt:lpstr>
      <vt:lpstr>HY궁서B</vt:lpstr>
      <vt:lpstr>Arial</vt:lpstr>
      <vt:lpstr>Times New Roman</vt:lpstr>
      <vt:lpstr>한컴 바겐세일 B</vt:lpstr>
      <vt:lpstr>Calibri Light</vt:lpstr>
      <vt:lpstr>Office 테마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user</dc:creator>
  <cp:lastModifiedBy>Bennett, Eleanor K</cp:lastModifiedBy>
  <cp:revision>335</cp:revision>
  <dcterms:created xsi:type="dcterms:W3CDTF">2017-01-06T02:39:58Z</dcterms:created>
  <dcterms:modified xsi:type="dcterms:W3CDTF">2019-10-22T01:53:30Z</dcterms:modified>
</cp:coreProperties>
</file>